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9" r:id="rId2"/>
    <p:sldId id="256" r:id="rId3"/>
    <p:sldId id="260" r:id="rId4"/>
    <p:sldId id="337" r:id="rId5"/>
    <p:sldId id="261" r:id="rId6"/>
    <p:sldId id="293" r:id="rId7"/>
    <p:sldId id="258" r:id="rId8"/>
    <p:sldId id="297" r:id="rId9"/>
    <p:sldId id="298" r:id="rId10"/>
    <p:sldId id="299" r:id="rId11"/>
    <p:sldId id="302" r:id="rId12"/>
    <p:sldId id="303" r:id="rId13"/>
    <p:sldId id="304" r:id="rId14"/>
    <p:sldId id="306" r:id="rId15"/>
    <p:sldId id="339" r:id="rId16"/>
    <p:sldId id="311" r:id="rId17"/>
    <p:sldId id="312" r:id="rId18"/>
    <p:sldId id="340" r:id="rId19"/>
    <p:sldId id="310" r:id="rId20"/>
    <p:sldId id="307" r:id="rId21"/>
    <p:sldId id="308" r:id="rId22"/>
    <p:sldId id="309" r:id="rId23"/>
    <p:sldId id="341" r:id="rId24"/>
    <p:sldId id="346" r:id="rId25"/>
    <p:sldId id="347" r:id="rId26"/>
    <p:sldId id="26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584FDB-25E9-4E31-839C-4944681118E2}" v="10" dt="2021-09-29T06:57:43.9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37" autoAdjust="0"/>
    <p:restoredTop sz="94660"/>
  </p:normalViewPr>
  <p:slideViewPr>
    <p:cSldViewPr snapToGrid="0">
      <p:cViewPr varScale="1">
        <p:scale>
          <a:sx n="130" d="100"/>
          <a:sy n="130" d="100"/>
        </p:scale>
        <p:origin x="883" y="7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45584FDB-25E9-4E31-839C-4944681118E2}"/>
    <pc:docChg chg="undo custSel addSld delSld modSld">
      <pc:chgData name="Rob Sewell" userId="c802df42025d5e1f" providerId="LiveId" clId="{45584FDB-25E9-4E31-839C-4944681118E2}" dt="2021-09-29T06:58:29.586" v="131" actId="47"/>
      <pc:docMkLst>
        <pc:docMk/>
      </pc:docMkLst>
      <pc:sldChg chg="addSp delSp modSp mod setBg">
        <pc:chgData name="Rob Sewell" userId="c802df42025d5e1f" providerId="LiveId" clId="{45584FDB-25E9-4E31-839C-4944681118E2}" dt="2021-09-29T06:50:24.366" v="32" actId="1076"/>
        <pc:sldMkLst>
          <pc:docMk/>
          <pc:sldMk cId="1238657862" sldId="256"/>
        </pc:sldMkLst>
        <pc:spChg chg="del">
          <ac:chgData name="Rob Sewell" userId="c802df42025d5e1f" providerId="LiveId" clId="{45584FDB-25E9-4E31-839C-4944681118E2}" dt="2021-09-29T06:48:23.280" v="7" actId="478"/>
          <ac:spMkLst>
            <pc:docMk/>
            <pc:sldMk cId="1238657862" sldId="256"/>
            <ac:spMk id="2" creationId="{25E78BE7-84D7-4F03-83F2-A5A201DC77F2}"/>
          </ac:spMkLst>
        </pc:spChg>
        <pc:spChg chg="del mod">
          <ac:chgData name="Rob Sewell" userId="c802df42025d5e1f" providerId="LiveId" clId="{45584FDB-25E9-4E31-839C-4944681118E2}" dt="2021-09-29T06:48:41.290" v="12" actId="478"/>
          <ac:spMkLst>
            <pc:docMk/>
            <pc:sldMk cId="1238657862" sldId="256"/>
            <ac:spMk id="4" creationId="{5F0DF9FA-8DB5-430A-B0F4-3E4A60F1A938}"/>
          </ac:spMkLst>
        </pc:spChg>
        <pc:spChg chg="add mod">
          <ac:chgData name="Rob Sewell" userId="c802df42025d5e1f" providerId="LiveId" clId="{45584FDB-25E9-4E31-839C-4944681118E2}" dt="2021-09-29T06:48:17.400" v="6" actId="403"/>
          <ac:spMkLst>
            <pc:docMk/>
            <pc:sldMk cId="1238657862" sldId="256"/>
            <ac:spMk id="5" creationId="{EE9E8E05-ABC9-40C3-A34D-579FA3F5AF62}"/>
          </ac:spMkLst>
        </pc:spChg>
        <pc:spChg chg="add del mod">
          <ac:chgData name="Rob Sewell" userId="c802df42025d5e1f" providerId="LiveId" clId="{45584FDB-25E9-4E31-839C-4944681118E2}" dt="2021-09-29T06:49:59.124" v="28" actId="478"/>
          <ac:spMkLst>
            <pc:docMk/>
            <pc:sldMk cId="1238657862" sldId="256"/>
            <ac:spMk id="6" creationId="{8AB8E9A1-485F-4845-A378-121930BA1FBB}"/>
          </ac:spMkLst>
        </pc:spChg>
        <pc:spChg chg="add del mod">
          <ac:chgData name="Rob Sewell" userId="c802df42025d5e1f" providerId="LiveId" clId="{45584FDB-25E9-4E31-839C-4944681118E2}" dt="2021-09-29T06:50:06.913" v="29" actId="478"/>
          <ac:spMkLst>
            <pc:docMk/>
            <pc:sldMk cId="1238657862" sldId="256"/>
            <ac:spMk id="7" creationId="{3C47BC13-3EA1-43A4-9F4C-8E18BB1DE09D}"/>
          </ac:spMkLst>
        </pc:spChg>
        <pc:spChg chg="add mod">
          <ac:chgData name="Rob Sewell" userId="c802df42025d5e1f" providerId="LiveId" clId="{45584FDB-25E9-4E31-839C-4944681118E2}" dt="2021-09-29T06:50:24.366" v="32" actId="1076"/>
          <ac:spMkLst>
            <pc:docMk/>
            <pc:sldMk cId="1238657862" sldId="256"/>
            <ac:spMk id="8" creationId="{41B14D65-DEAD-49F4-8695-0A4A853988E9}"/>
          </ac:spMkLst>
        </pc:spChg>
      </pc:sldChg>
      <pc:sldChg chg="del">
        <pc:chgData name="Rob Sewell" userId="c802df42025d5e1f" providerId="LiveId" clId="{45584FDB-25E9-4E31-839C-4944681118E2}" dt="2021-09-29T06:58:28.670" v="130" actId="47"/>
        <pc:sldMkLst>
          <pc:docMk/>
          <pc:sldMk cId="615838754" sldId="263"/>
        </pc:sldMkLst>
      </pc:sldChg>
      <pc:sldChg chg="del">
        <pc:chgData name="Rob Sewell" userId="c802df42025d5e1f" providerId="LiveId" clId="{45584FDB-25E9-4E31-839C-4944681118E2}" dt="2021-09-29T06:58:29.586" v="131" actId="47"/>
        <pc:sldMkLst>
          <pc:docMk/>
          <pc:sldMk cId="3361437641" sldId="264"/>
        </pc:sldMkLst>
      </pc:sldChg>
      <pc:sldChg chg="modSp mod">
        <pc:chgData name="Rob Sewell" userId="c802df42025d5e1f" providerId="LiveId" clId="{45584FDB-25E9-4E31-839C-4944681118E2}" dt="2021-09-29T06:53:00.323" v="52" actId="1076"/>
        <pc:sldMkLst>
          <pc:docMk/>
          <pc:sldMk cId="3275815966" sldId="298"/>
        </pc:sldMkLst>
        <pc:spChg chg="mod">
          <ac:chgData name="Rob Sewell" userId="c802df42025d5e1f" providerId="LiveId" clId="{45584FDB-25E9-4E31-839C-4944681118E2}" dt="2021-09-29T06:52:18.600" v="41" actId="1076"/>
          <ac:spMkLst>
            <pc:docMk/>
            <pc:sldMk cId="3275815966" sldId="298"/>
            <ac:spMk id="2" creationId="{B0B2D787-E901-489E-86DF-4A406E91D848}"/>
          </ac:spMkLst>
        </pc:spChg>
        <pc:picChg chg="mod">
          <ac:chgData name="Rob Sewell" userId="c802df42025d5e1f" providerId="LiveId" clId="{45584FDB-25E9-4E31-839C-4944681118E2}" dt="2021-09-29T06:52:29.242" v="43" actId="14100"/>
          <ac:picMkLst>
            <pc:docMk/>
            <pc:sldMk cId="3275815966" sldId="298"/>
            <ac:picMk id="5" creationId="{3BD91195-50D3-474A-9569-AE8A397119D4}"/>
          </ac:picMkLst>
        </pc:picChg>
        <pc:picChg chg="mod">
          <ac:chgData name="Rob Sewell" userId="c802df42025d5e1f" providerId="LiveId" clId="{45584FDB-25E9-4E31-839C-4944681118E2}" dt="2021-09-29T06:52:32.167" v="44" actId="1076"/>
          <ac:picMkLst>
            <pc:docMk/>
            <pc:sldMk cId="3275815966" sldId="298"/>
            <ac:picMk id="6" creationId="{60BFFCD2-71BA-4FCF-88FD-B438AB0C3B49}"/>
          </ac:picMkLst>
        </pc:picChg>
        <pc:picChg chg="mod">
          <ac:chgData name="Rob Sewell" userId="c802df42025d5e1f" providerId="LiveId" clId="{45584FDB-25E9-4E31-839C-4944681118E2}" dt="2021-09-29T06:53:00.323" v="52" actId="1076"/>
          <ac:picMkLst>
            <pc:docMk/>
            <pc:sldMk cId="3275815966" sldId="298"/>
            <ac:picMk id="8" creationId="{F2D2945C-7B8D-4977-AC69-81C51FE3AB2B}"/>
          </ac:picMkLst>
        </pc:picChg>
        <pc:picChg chg="mod">
          <ac:chgData name="Rob Sewell" userId="c802df42025d5e1f" providerId="LiveId" clId="{45584FDB-25E9-4E31-839C-4944681118E2}" dt="2021-09-29T06:52:44.565" v="49" actId="1076"/>
          <ac:picMkLst>
            <pc:docMk/>
            <pc:sldMk cId="3275815966" sldId="298"/>
            <ac:picMk id="10" creationId="{37680C25-E288-49B4-8473-6F331EEF1FD2}"/>
          </ac:picMkLst>
        </pc:picChg>
        <pc:picChg chg="mod">
          <ac:chgData name="Rob Sewell" userId="c802df42025d5e1f" providerId="LiveId" clId="{45584FDB-25E9-4E31-839C-4944681118E2}" dt="2021-09-29T06:52:55.650" v="51" actId="1076"/>
          <ac:picMkLst>
            <pc:docMk/>
            <pc:sldMk cId="3275815966" sldId="298"/>
            <ac:picMk id="12" creationId="{496BD97E-7B16-4DCB-8BE6-F48B3637643A}"/>
          </ac:picMkLst>
        </pc:picChg>
      </pc:sldChg>
      <pc:sldChg chg="del">
        <pc:chgData name="Rob Sewell" userId="c802df42025d5e1f" providerId="LiveId" clId="{45584FDB-25E9-4E31-839C-4944681118E2}" dt="2021-09-29T06:53:40.414" v="53" actId="47"/>
        <pc:sldMkLst>
          <pc:docMk/>
          <pc:sldMk cId="2918003203" sldId="305"/>
        </pc:sldMkLst>
      </pc:sldChg>
      <pc:sldChg chg="modSp mod">
        <pc:chgData name="Rob Sewell" userId="c802df42025d5e1f" providerId="LiveId" clId="{45584FDB-25E9-4E31-839C-4944681118E2}" dt="2021-09-29T06:57:04.691" v="118" actId="1076"/>
        <pc:sldMkLst>
          <pc:docMk/>
          <pc:sldMk cId="2510663244" sldId="307"/>
        </pc:sldMkLst>
        <pc:picChg chg="mod">
          <ac:chgData name="Rob Sewell" userId="c802df42025d5e1f" providerId="LiveId" clId="{45584FDB-25E9-4E31-839C-4944681118E2}" dt="2021-09-29T06:57:04.691" v="118" actId="1076"/>
          <ac:picMkLst>
            <pc:docMk/>
            <pc:sldMk cId="2510663244" sldId="307"/>
            <ac:picMk id="3" creationId="{84A73143-ACEA-4ACD-9B71-840781EFDCE9}"/>
          </ac:picMkLst>
        </pc:picChg>
      </pc:sldChg>
      <pc:sldChg chg="modSp mod">
        <pc:chgData name="Rob Sewell" userId="c802df42025d5e1f" providerId="LiveId" clId="{45584FDB-25E9-4E31-839C-4944681118E2}" dt="2021-09-29T06:57:15.159" v="120" actId="1076"/>
        <pc:sldMkLst>
          <pc:docMk/>
          <pc:sldMk cId="4042961049" sldId="308"/>
        </pc:sldMkLst>
        <pc:picChg chg="mod">
          <ac:chgData name="Rob Sewell" userId="c802df42025d5e1f" providerId="LiveId" clId="{45584FDB-25E9-4E31-839C-4944681118E2}" dt="2021-09-29T06:57:15.159" v="120" actId="1076"/>
          <ac:picMkLst>
            <pc:docMk/>
            <pc:sldMk cId="4042961049" sldId="308"/>
            <ac:picMk id="4" creationId="{16A6270D-1ED5-41DE-B31D-E1BBC6BC5AD8}"/>
          </ac:picMkLst>
        </pc:picChg>
      </pc:sldChg>
      <pc:sldChg chg="modSp mod">
        <pc:chgData name="Rob Sewell" userId="c802df42025d5e1f" providerId="LiveId" clId="{45584FDB-25E9-4E31-839C-4944681118E2}" dt="2021-09-29T06:57:23.829" v="122" actId="1076"/>
        <pc:sldMkLst>
          <pc:docMk/>
          <pc:sldMk cId="3825819774" sldId="309"/>
        </pc:sldMkLst>
        <pc:picChg chg="mod">
          <ac:chgData name="Rob Sewell" userId="c802df42025d5e1f" providerId="LiveId" clId="{45584FDB-25E9-4E31-839C-4944681118E2}" dt="2021-09-29T06:57:23.829" v="122" actId="1076"/>
          <ac:picMkLst>
            <pc:docMk/>
            <pc:sldMk cId="3825819774" sldId="309"/>
            <ac:picMk id="3" creationId="{135BF823-88A7-4961-A060-877DB74AE111}"/>
          </ac:picMkLst>
        </pc:picChg>
      </pc:sldChg>
      <pc:sldChg chg="modSp mod">
        <pc:chgData name="Rob Sewell" userId="c802df42025d5e1f" providerId="LiveId" clId="{45584FDB-25E9-4E31-839C-4944681118E2}" dt="2021-09-29T06:56:54.617" v="116" actId="1076"/>
        <pc:sldMkLst>
          <pc:docMk/>
          <pc:sldMk cId="1405722876" sldId="310"/>
        </pc:sldMkLst>
        <pc:picChg chg="mod">
          <ac:chgData name="Rob Sewell" userId="c802df42025d5e1f" providerId="LiveId" clId="{45584FDB-25E9-4E31-839C-4944681118E2}" dt="2021-09-29T06:56:54.617" v="116" actId="1076"/>
          <ac:picMkLst>
            <pc:docMk/>
            <pc:sldMk cId="1405722876" sldId="310"/>
            <ac:picMk id="9" creationId="{79420E8E-DF1D-425E-B451-F467E784F439}"/>
          </ac:picMkLst>
        </pc:picChg>
      </pc:sldChg>
      <pc:sldChg chg="modSp mod">
        <pc:chgData name="Rob Sewell" userId="c802df42025d5e1f" providerId="LiveId" clId="{45584FDB-25E9-4E31-839C-4944681118E2}" dt="2021-09-29T06:56:03.744" v="109" actId="1076"/>
        <pc:sldMkLst>
          <pc:docMk/>
          <pc:sldMk cId="9578234" sldId="311"/>
        </pc:sldMkLst>
        <pc:spChg chg="mod">
          <ac:chgData name="Rob Sewell" userId="c802df42025d5e1f" providerId="LiveId" clId="{45584FDB-25E9-4E31-839C-4944681118E2}" dt="2021-09-29T06:56:03.744" v="109" actId="1076"/>
          <ac:spMkLst>
            <pc:docMk/>
            <pc:sldMk cId="9578234" sldId="311"/>
            <ac:spMk id="6" creationId="{B0A90452-8EBA-4686-8565-5B48C104F55B}"/>
          </ac:spMkLst>
        </pc:spChg>
        <pc:spChg chg="mod">
          <ac:chgData name="Rob Sewell" userId="c802df42025d5e1f" providerId="LiveId" clId="{45584FDB-25E9-4E31-839C-4944681118E2}" dt="2021-09-29T06:55:50.814" v="102" actId="1076"/>
          <ac:spMkLst>
            <pc:docMk/>
            <pc:sldMk cId="9578234" sldId="311"/>
            <ac:spMk id="8" creationId="{7AE34BB9-CDD8-433D-8C26-6C3FDF2E66B5}"/>
          </ac:spMkLst>
        </pc:spChg>
        <pc:picChg chg="mod">
          <ac:chgData name="Rob Sewell" userId="c802df42025d5e1f" providerId="LiveId" clId="{45584FDB-25E9-4E31-839C-4944681118E2}" dt="2021-09-29T06:55:53.949" v="103" actId="1076"/>
          <ac:picMkLst>
            <pc:docMk/>
            <pc:sldMk cId="9578234" sldId="311"/>
            <ac:picMk id="3" creationId="{7D7711FD-5B55-45DF-BEAE-6022FE9F3F4F}"/>
          </ac:picMkLst>
        </pc:picChg>
        <pc:picChg chg="mod">
          <ac:chgData name="Rob Sewell" userId="c802df42025d5e1f" providerId="LiveId" clId="{45584FDB-25E9-4E31-839C-4944681118E2}" dt="2021-09-29T06:55:46.051" v="101" actId="1076"/>
          <ac:picMkLst>
            <pc:docMk/>
            <pc:sldMk cId="9578234" sldId="311"/>
            <ac:picMk id="5" creationId="{39024C89-4890-496B-91EC-2ED419BFF4DB}"/>
          </ac:picMkLst>
        </pc:picChg>
      </pc:sldChg>
      <pc:sldChg chg="modSp mod">
        <pc:chgData name="Rob Sewell" userId="c802df42025d5e1f" providerId="LiveId" clId="{45584FDB-25E9-4E31-839C-4944681118E2}" dt="2021-09-29T06:56:23.500" v="113" actId="122"/>
        <pc:sldMkLst>
          <pc:docMk/>
          <pc:sldMk cId="4128526141" sldId="312"/>
        </pc:sldMkLst>
        <pc:spChg chg="mod">
          <ac:chgData name="Rob Sewell" userId="c802df42025d5e1f" providerId="LiveId" clId="{45584FDB-25E9-4E31-839C-4944681118E2}" dt="2021-09-29T06:56:23.500" v="113" actId="122"/>
          <ac:spMkLst>
            <pc:docMk/>
            <pc:sldMk cId="4128526141" sldId="312"/>
            <ac:spMk id="14" creationId="{5EBAA1C2-D21B-4756-8348-3E9C3C65B32D}"/>
          </ac:spMkLst>
        </pc:spChg>
      </pc:sldChg>
      <pc:sldChg chg="modSp mod">
        <pc:chgData name="Rob Sewell" userId="c802df42025d5e1f" providerId="LiveId" clId="{45584FDB-25E9-4E31-839C-4944681118E2}" dt="2021-09-29T06:51:13.275" v="37" actId="207"/>
        <pc:sldMkLst>
          <pc:docMk/>
          <pc:sldMk cId="2631945306" sldId="337"/>
        </pc:sldMkLst>
        <pc:spChg chg="mod">
          <ac:chgData name="Rob Sewell" userId="c802df42025d5e1f" providerId="LiveId" clId="{45584FDB-25E9-4E31-839C-4944681118E2}" dt="2021-09-29T06:51:09.468" v="36" actId="207"/>
          <ac:spMkLst>
            <pc:docMk/>
            <pc:sldMk cId="2631945306" sldId="337"/>
            <ac:spMk id="6" creationId="{67CDD28B-880D-224A-B5B7-220E5C3ED050}"/>
          </ac:spMkLst>
        </pc:spChg>
        <pc:spChg chg="mod">
          <ac:chgData name="Rob Sewell" userId="c802df42025d5e1f" providerId="LiveId" clId="{45584FDB-25E9-4E31-839C-4944681118E2}" dt="2021-09-29T06:51:03.491" v="35" actId="207"/>
          <ac:spMkLst>
            <pc:docMk/>
            <pc:sldMk cId="2631945306" sldId="337"/>
            <ac:spMk id="9" creationId="{859341DD-E3D0-8A48-8284-8EF6933ED0BD}"/>
          </ac:spMkLst>
        </pc:spChg>
        <pc:spChg chg="mod">
          <ac:chgData name="Rob Sewell" userId="c802df42025d5e1f" providerId="LiveId" clId="{45584FDB-25E9-4E31-839C-4944681118E2}" dt="2021-09-29T06:51:13.275" v="37" actId="207"/>
          <ac:spMkLst>
            <pc:docMk/>
            <pc:sldMk cId="2631945306" sldId="337"/>
            <ac:spMk id="11" creationId="{0B3137BD-6200-4438-9EED-4111156C75F5}"/>
          </ac:spMkLst>
        </pc:spChg>
        <pc:spChg chg="mod">
          <ac:chgData name="Rob Sewell" userId="c802df42025d5e1f" providerId="LiveId" clId="{45584FDB-25E9-4E31-839C-4944681118E2}" dt="2021-09-29T06:50:49.307" v="33" actId="27636"/>
          <ac:spMkLst>
            <pc:docMk/>
            <pc:sldMk cId="2631945306" sldId="337"/>
            <ac:spMk id="87" creationId="{70F01EC5-F4A4-4C4C-9209-F24F0BD3C13E}"/>
          </ac:spMkLst>
        </pc:spChg>
        <pc:spChg chg="mod">
          <ac:chgData name="Rob Sewell" userId="c802df42025d5e1f" providerId="LiveId" clId="{45584FDB-25E9-4E31-839C-4944681118E2}" dt="2021-09-29T06:50:49.309" v="34" actId="27636"/>
          <ac:spMkLst>
            <pc:docMk/>
            <pc:sldMk cId="2631945306" sldId="337"/>
            <ac:spMk id="88" creationId="{71156FC7-067B-BD43-B943-9ACCD790036E}"/>
          </ac:spMkLst>
        </pc:spChg>
      </pc:sldChg>
      <pc:sldChg chg="modSp del mod">
        <pc:chgData name="Rob Sewell" userId="c802df42025d5e1f" providerId="LiveId" clId="{45584FDB-25E9-4E31-839C-4944681118E2}" dt="2021-09-29T06:51:56.195" v="40" actId="47"/>
        <pc:sldMkLst>
          <pc:docMk/>
          <pc:sldMk cId="3746006355" sldId="338"/>
        </pc:sldMkLst>
        <pc:spChg chg="mod">
          <ac:chgData name="Rob Sewell" userId="c802df42025d5e1f" providerId="LiveId" clId="{45584FDB-25E9-4E31-839C-4944681118E2}" dt="2021-09-29T06:51:49.490" v="38" actId="27636"/>
          <ac:spMkLst>
            <pc:docMk/>
            <pc:sldMk cId="3746006355" sldId="338"/>
            <ac:spMk id="87" creationId="{70F01EC5-F4A4-4C4C-9209-F24F0BD3C13E}"/>
          </ac:spMkLst>
        </pc:spChg>
        <pc:spChg chg="mod">
          <ac:chgData name="Rob Sewell" userId="c802df42025d5e1f" providerId="LiveId" clId="{45584FDB-25E9-4E31-839C-4944681118E2}" dt="2021-09-29T06:51:49.492" v="39" actId="27636"/>
          <ac:spMkLst>
            <pc:docMk/>
            <pc:sldMk cId="3746006355" sldId="338"/>
            <ac:spMk id="88" creationId="{71156FC7-067B-BD43-B943-9ACCD790036E}"/>
          </ac:spMkLst>
        </pc:spChg>
      </pc:sldChg>
      <pc:sldChg chg="modSp mod">
        <pc:chgData name="Rob Sewell" userId="c802df42025d5e1f" providerId="LiveId" clId="{45584FDB-25E9-4E31-839C-4944681118E2}" dt="2021-09-29T06:53:52.965" v="54" actId="1076"/>
        <pc:sldMkLst>
          <pc:docMk/>
          <pc:sldMk cId="3191272430" sldId="339"/>
        </pc:sldMkLst>
        <pc:spChg chg="mod">
          <ac:chgData name="Rob Sewell" userId="c802df42025d5e1f" providerId="LiveId" clId="{45584FDB-25E9-4E31-839C-4944681118E2}" dt="2021-09-29T06:53:52.965" v="54" actId="1076"/>
          <ac:spMkLst>
            <pc:docMk/>
            <pc:sldMk cId="3191272430" sldId="339"/>
            <ac:spMk id="41" creationId="{29BAB7A1-A462-4AA2-8E26-B73A2C2CE8CA}"/>
          </ac:spMkLst>
        </pc:spChg>
      </pc:sldChg>
      <pc:sldChg chg="modSp mod">
        <pc:chgData name="Rob Sewell" userId="c802df42025d5e1f" providerId="LiveId" clId="{45584FDB-25E9-4E31-839C-4944681118E2}" dt="2021-09-29T06:56:42.978" v="114" actId="20577"/>
        <pc:sldMkLst>
          <pc:docMk/>
          <pc:sldMk cId="2072144604" sldId="340"/>
        </pc:sldMkLst>
        <pc:spChg chg="mod">
          <ac:chgData name="Rob Sewell" userId="c802df42025d5e1f" providerId="LiveId" clId="{45584FDB-25E9-4E31-839C-4944681118E2}" dt="2021-09-29T06:56:42.978" v="114" actId="20577"/>
          <ac:spMkLst>
            <pc:docMk/>
            <pc:sldMk cId="2072144604" sldId="340"/>
            <ac:spMk id="18" creationId="{75342686-E57E-4E61-AB0D-740D4F59FEC5}"/>
          </ac:spMkLst>
        </pc:spChg>
      </pc:sldChg>
      <pc:sldChg chg="modSp add mod setBg">
        <pc:chgData name="Rob Sewell" userId="c802df42025d5e1f" providerId="LiveId" clId="{45584FDB-25E9-4E31-839C-4944681118E2}" dt="2021-09-29T06:57:57.539" v="126" actId="14100"/>
        <pc:sldMkLst>
          <pc:docMk/>
          <pc:sldMk cId="3358543354" sldId="341"/>
        </pc:sldMkLst>
        <pc:spChg chg="mod">
          <ac:chgData name="Rob Sewell" userId="c802df42025d5e1f" providerId="LiveId" clId="{45584FDB-25E9-4E31-839C-4944681118E2}" dt="2021-09-29T06:57:57.539" v="126" actId="14100"/>
          <ac:spMkLst>
            <pc:docMk/>
            <pc:sldMk cId="3358543354" sldId="341"/>
            <ac:spMk id="2" creationId="{B810619C-5D99-48DC-AB77-87EBF88E097D}"/>
          </ac:spMkLst>
        </pc:spChg>
        <pc:spChg chg="mod">
          <ac:chgData name="Rob Sewell" userId="c802df42025d5e1f" providerId="LiveId" clId="{45584FDB-25E9-4E31-839C-4944681118E2}" dt="2021-09-29T06:57:48.287" v="125" actId="1076"/>
          <ac:spMkLst>
            <pc:docMk/>
            <pc:sldMk cId="3358543354" sldId="341"/>
            <ac:spMk id="7" creationId="{0E745F87-11D8-403D-913C-BDCE4622F22C}"/>
          </ac:spMkLst>
        </pc:spChg>
        <pc:picChg chg="mod">
          <ac:chgData name="Rob Sewell" userId="c802df42025d5e1f" providerId="LiveId" clId="{45584FDB-25E9-4E31-839C-4944681118E2}" dt="2021-09-29T06:57:43.937" v="124" actId="1076"/>
          <ac:picMkLst>
            <pc:docMk/>
            <pc:sldMk cId="3358543354" sldId="341"/>
            <ac:picMk id="7170" creationId="{AB43126F-9299-4641-BCBB-E2A43236FD08}"/>
          </ac:picMkLst>
        </pc:picChg>
      </pc:sldChg>
      <pc:sldChg chg="add setBg">
        <pc:chgData name="Rob Sewell" userId="c802df42025d5e1f" providerId="LiveId" clId="{45584FDB-25E9-4E31-839C-4944681118E2}" dt="2021-09-29T06:57:38.125" v="123"/>
        <pc:sldMkLst>
          <pc:docMk/>
          <pc:sldMk cId="452498053" sldId="346"/>
        </pc:sldMkLst>
      </pc:sldChg>
      <pc:sldChg chg="modSp add mod setBg">
        <pc:chgData name="Rob Sewell" userId="c802df42025d5e1f" providerId="LiveId" clId="{45584FDB-25E9-4E31-839C-4944681118E2}" dt="2021-09-29T06:58:22.667" v="129" actId="1076"/>
        <pc:sldMkLst>
          <pc:docMk/>
          <pc:sldMk cId="3986494025" sldId="347"/>
        </pc:sldMkLst>
        <pc:spChg chg="mod">
          <ac:chgData name="Rob Sewell" userId="c802df42025d5e1f" providerId="LiveId" clId="{45584FDB-25E9-4E31-839C-4944681118E2}" dt="2021-09-29T06:58:17.920" v="128" actId="1076"/>
          <ac:spMkLst>
            <pc:docMk/>
            <pc:sldMk cId="3986494025" sldId="347"/>
            <ac:spMk id="5" creationId="{B81D084C-8156-415C-A2FB-3461925C731D}"/>
          </ac:spMkLst>
        </pc:spChg>
        <pc:spChg chg="mod">
          <ac:chgData name="Rob Sewell" userId="c802df42025d5e1f" providerId="LiveId" clId="{45584FDB-25E9-4E31-839C-4944681118E2}" dt="2021-09-29T06:58:22.667" v="129" actId="1076"/>
          <ac:spMkLst>
            <pc:docMk/>
            <pc:sldMk cId="3986494025" sldId="347"/>
            <ac:spMk id="7" creationId="{0E745F87-11D8-403D-913C-BDCE4622F22C}"/>
          </ac:spMkLst>
        </pc:spChg>
        <pc:picChg chg="mod">
          <ac:chgData name="Rob Sewell" userId="c802df42025d5e1f" providerId="LiveId" clId="{45584FDB-25E9-4E31-839C-4944681118E2}" dt="2021-09-29T06:58:15.198" v="127" actId="1076"/>
          <ac:picMkLst>
            <pc:docMk/>
            <pc:sldMk cId="3986494025" sldId="347"/>
            <ac:picMk id="6" creationId="{77BC2789-3064-4FDF-84DB-1A2D54BE284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0D719D-28C7-4F9C-A237-C9F3868EA15D}" type="datetimeFigureOut">
              <a:rPr lang="en-GB" smtClean="0"/>
              <a:t>29/09/2021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E867B-3544-4EBA-8B02-D7831E34D155}" type="slidenum">
              <a:rPr lang="en-GB" smtClean="0"/>
              <a:t>‹#›</a:t>
            </a:fld>
            <a:endParaRPr lang="en-GB"/>
          </a:p>
        </p:txBody>
      </p:sp>
    </p:spTree>
    <p:extLst>
      <p:ext uri="{BB962C8B-B14F-4D97-AF65-F5344CB8AC3E}">
        <p14:creationId xmlns:p14="http://schemas.microsoft.com/office/powerpoint/2010/main" val="1960278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B3452-D632-4995-8AE7-6CC75F9141AF}"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179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Azzure</a:t>
            </a:r>
            <a:r>
              <a:rPr lang="en-GB" dirty="0"/>
              <a:t> Management Services wherever your data services are</a:t>
            </a:r>
          </a:p>
          <a:p>
            <a:r>
              <a:rPr lang="en-GB" dirty="0"/>
              <a:t>Deployments centralised</a:t>
            </a:r>
          </a:p>
          <a:p>
            <a:r>
              <a:rPr lang="en-GB" dirty="0"/>
              <a:t>Operations, </a:t>
            </a:r>
            <a:r>
              <a:rPr lang="en-GB" dirty="0" err="1"/>
              <a:t>loggins</a:t>
            </a:r>
            <a:r>
              <a:rPr lang="en-GB" dirty="0"/>
              <a:t>, metrics, alerts – </a:t>
            </a:r>
            <a:r>
              <a:rPr lang="en-GB" dirty="0" err="1"/>
              <a:t>cetnralised</a:t>
            </a:r>
            <a:endParaRPr lang="en-GB" dirty="0"/>
          </a:p>
          <a:p>
            <a:r>
              <a:rPr lang="en-GB" dirty="0"/>
              <a:t>Inventory</a:t>
            </a:r>
          </a:p>
          <a:p>
            <a:r>
              <a:rPr lang="en-GB" dirty="0"/>
              <a:t>Unified experience – A quick tools to find!</a:t>
            </a:r>
          </a:p>
        </p:txBody>
      </p:sp>
      <p:sp>
        <p:nvSpPr>
          <p:cNvPr id="4" name="Slide Number Placeholder 3"/>
          <p:cNvSpPr>
            <a:spLocks noGrp="1"/>
          </p:cNvSpPr>
          <p:nvPr>
            <p:ph type="sldNum" sz="quarter" idx="5"/>
          </p:nvPr>
        </p:nvSpPr>
        <p:spPr/>
        <p:txBody>
          <a:bodyPr/>
          <a:lstStyle/>
          <a:p>
            <a:fld id="{EE139BCE-E948-40B2-8BAF-CE341F1A27CC}" type="slidenum">
              <a:rPr lang="en-GB" smtClean="0"/>
              <a:t>10</a:t>
            </a:fld>
            <a:endParaRPr lang="en-GB"/>
          </a:p>
        </p:txBody>
      </p:sp>
    </p:spTree>
    <p:extLst>
      <p:ext uri="{BB962C8B-B14F-4D97-AF65-F5344CB8AC3E}">
        <p14:creationId xmlns:p14="http://schemas.microsoft.com/office/powerpoint/2010/main" val="2514311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Provides dashboards, metrics and logging built in</a:t>
            </a:r>
          </a:p>
          <a:p>
            <a:r>
              <a:rPr lang="en-GB" dirty="0"/>
              <a:t>Controls High Availability, automated backup/restore in the plans</a:t>
            </a:r>
          </a:p>
          <a:p>
            <a:r>
              <a:rPr lang="en-GB" dirty="0"/>
              <a:t>Enables Elastic Scale of CPU, RAM and Nodes for Availability Groups</a:t>
            </a:r>
          </a:p>
        </p:txBody>
      </p:sp>
      <p:sp>
        <p:nvSpPr>
          <p:cNvPr id="4" name="Slide Number Placeholder 3"/>
          <p:cNvSpPr>
            <a:spLocks noGrp="1"/>
          </p:cNvSpPr>
          <p:nvPr>
            <p:ph type="sldNum" sz="quarter" idx="5"/>
          </p:nvPr>
        </p:nvSpPr>
        <p:spPr/>
        <p:txBody>
          <a:bodyPr/>
          <a:lstStyle/>
          <a:p>
            <a:fld id="{EE139BCE-E948-40B2-8BAF-CE341F1A27CC}" type="slidenum">
              <a:rPr lang="en-GB" smtClean="0"/>
              <a:t>15</a:t>
            </a:fld>
            <a:endParaRPr lang="en-GB"/>
          </a:p>
        </p:txBody>
      </p:sp>
    </p:spTree>
    <p:extLst>
      <p:ext uri="{BB962C8B-B14F-4D97-AF65-F5344CB8AC3E}">
        <p14:creationId xmlns:p14="http://schemas.microsoft.com/office/powerpoint/2010/main" val="1245530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Lift and Shift version of SQL Server</a:t>
            </a:r>
          </a:p>
          <a:p>
            <a:r>
              <a:rPr lang="en-GB" dirty="0"/>
              <a:t>Compatible with existing on-prem versions</a:t>
            </a:r>
          </a:p>
          <a:p>
            <a:r>
              <a:rPr lang="en-GB" dirty="0"/>
              <a:t>Single Instance or Availability Group</a:t>
            </a:r>
          </a:p>
          <a:p>
            <a:r>
              <a:rPr lang="en-GB" dirty="0"/>
              <a:t>Elastic Scaling</a:t>
            </a:r>
          </a:p>
          <a:p>
            <a:endParaRPr lang="en-GB" dirty="0"/>
          </a:p>
          <a:p>
            <a:r>
              <a:rPr lang="en-GB" dirty="0"/>
              <a:t>Open Source </a:t>
            </a:r>
            <a:r>
              <a:rPr lang="en-GB" dirty="0" err="1"/>
              <a:t>POstgreSQL</a:t>
            </a:r>
            <a:r>
              <a:rPr lang="en-GB" dirty="0"/>
              <a:t> database</a:t>
            </a:r>
          </a:p>
          <a:p>
            <a:r>
              <a:rPr lang="en-GB" dirty="0"/>
              <a:t>Works with existing versions</a:t>
            </a:r>
          </a:p>
          <a:p>
            <a:r>
              <a:rPr lang="en-GB" dirty="0"/>
              <a:t>v11 or v12</a:t>
            </a:r>
          </a:p>
          <a:p>
            <a:endParaRPr lang="en-GB" dirty="0"/>
          </a:p>
          <a:p>
            <a:r>
              <a:rPr lang="en-GB" dirty="0"/>
              <a:t>Self Service Provisioning using CLI,ADS, Portal, K8s</a:t>
            </a:r>
          </a:p>
          <a:p>
            <a:r>
              <a:rPr lang="en-GB" dirty="0"/>
              <a:t>Always kept up to date (</a:t>
            </a:r>
            <a:r>
              <a:rPr lang="en-GB" dirty="0" err="1"/>
              <a:t>EverGreen</a:t>
            </a:r>
            <a:r>
              <a:rPr lang="en-GB" dirty="0"/>
              <a:t>)</a:t>
            </a:r>
          </a:p>
          <a:p>
            <a:endParaRPr lang="en-GB" dirty="0"/>
          </a:p>
        </p:txBody>
      </p:sp>
      <p:sp>
        <p:nvSpPr>
          <p:cNvPr id="4" name="Slide Number Placeholder 3"/>
          <p:cNvSpPr>
            <a:spLocks noGrp="1"/>
          </p:cNvSpPr>
          <p:nvPr>
            <p:ph type="sldNum" sz="quarter" idx="5"/>
          </p:nvPr>
        </p:nvSpPr>
        <p:spPr/>
        <p:txBody>
          <a:bodyPr/>
          <a:lstStyle/>
          <a:p>
            <a:fld id="{EE139BCE-E948-40B2-8BAF-CE341F1A27CC}" type="slidenum">
              <a:rPr lang="en-GB" smtClean="0"/>
              <a:t>16</a:t>
            </a:fld>
            <a:endParaRPr lang="en-GB"/>
          </a:p>
        </p:txBody>
      </p:sp>
    </p:spTree>
    <p:extLst>
      <p:ext uri="{BB962C8B-B14F-4D97-AF65-F5344CB8AC3E}">
        <p14:creationId xmlns:p14="http://schemas.microsoft.com/office/powerpoint/2010/main" val="1156716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139BCE-E948-40B2-8BAF-CE341F1A27CC}" type="slidenum">
              <a:rPr lang="en-GB" smtClean="0"/>
              <a:t>24</a:t>
            </a:fld>
            <a:endParaRPr lang="en-GB"/>
          </a:p>
        </p:txBody>
      </p:sp>
    </p:spTree>
    <p:extLst>
      <p:ext uri="{BB962C8B-B14F-4D97-AF65-F5344CB8AC3E}">
        <p14:creationId xmlns:p14="http://schemas.microsoft.com/office/powerpoint/2010/main" val="2433856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tiff"/><Relationship Id="rId7" Type="http://schemas.openxmlformats.org/officeDocument/2006/relationships/image" Target="../media/image10.jp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F2BBB63-557F-4039-A0DA-313055F45005}"/>
              </a:ext>
            </a:extLst>
          </p:cNvPr>
          <p:cNvSpPr>
            <a:spLocks noGrp="1"/>
          </p:cNvSpPr>
          <p:nvPr>
            <p:ph type="dt" sz="half" idx="10"/>
          </p:nvPr>
        </p:nvSpPr>
        <p:spPr/>
        <p:txBody>
          <a:bodyPr/>
          <a:lstStyle/>
          <a:p>
            <a:fld id="{0F0831AA-8D3F-4FC9-8E36-514F13E15977}" type="datetimeFigureOut">
              <a:rPr lang="en-US" smtClean="0"/>
              <a:t>9/29/2021</a:t>
            </a:fld>
            <a:endParaRPr lang="en-US"/>
          </a:p>
        </p:txBody>
      </p:sp>
      <p:sp>
        <p:nvSpPr>
          <p:cNvPr id="5" name="Footer Placeholder 4">
            <a:extLst>
              <a:ext uri="{FF2B5EF4-FFF2-40B4-BE49-F238E27FC236}">
                <a16:creationId xmlns:a16="http://schemas.microsoft.com/office/drawing/2014/main" id="{F40B8EEB-F0EC-494A-BEE0-9F085F38B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B94EB8-B0B8-4B9A-A06E-FEFDD39B5229}"/>
              </a:ext>
            </a:extLst>
          </p:cNvPr>
          <p:cNvSpPr>
            <a:spLocks noGrp="1"/>
          </p:cNvSpPr>
          <p:nvPr>
            <p:ph type="sldNum" sz="quarter" idx="12"/>
          </p:nvPr>
        </p:nvSpPr>
        <p:spPr/>
        <p:txBody>
          <a:bodyPr/>
          <a:lstStyle/>
          <a:p>
            <a:fld id="{C6EAB698-B38A-42DC-886B-5A04A6621F70}" type="slidenum">
              <a:rPr lang="en-US" smtClean="0"/>
              <a:t>‹#›</a:t>
            </a:fld>
            <a:endParaRPr lang="en-US"/>
          </a:p>
        </p:txBody>
      </p:sp>
      <p:sp>
        <p:nvSpPr>
          <p:cNvPr id="7" name="TextBox 6">
            <a:extLst>
              <a:ext uri="{FF2B5EF4-FFF2-40B4-BE49-F238E27FC236}">
                <a16:creationId xmlns:a16="http://schemas.microsoft.com/office/drawing/2014/main" id="{A259207D-E57E-41DB-A832-D24BDE70168E}"/>
              </a:ext>
            </a:extLst>
          </p:cNvPr>
          <p:cNvSpPr txBox="1"/>
          <p:nvPr userDrawn="1"/>
        </p:nvSpPr>
        <p:spPr>
          <a:xfrm>
            <a:off x="838200" y="3221121"/>
            <a:ext cx="4900246" cy="769441"/>
          </a:xfrm>
          <a:prstGeom prst="rect">
            <a:avLst/>
          </a:prstGeom>
          <a:noFill/>
        </p:spPr>
        <p:txBody>
          <a:bodyPr wrap="square" rtlCol="0">
            <a:spAutoFit/>
          </a:bodyPr>
          <a:lstStyle/>
          <a:p>
            <a:r>
              <a:rPr lang="en-US" sz="4400" dirty="0">
                <a:solidFill>
                  <a:schemeClr val="bg1"/>
                </a:solidFill>
                <a:latin typeface="Segoe UI" panose="020B0502040204020203" pitchFamily="34" charset="0"/>
                <a:cs typeface="Segoe UI" panose="020B0502040204020203" pitchFamily="34" charset="0"/>
              </a:rPr>
              <a:t>South Africa 2021</a:t>
            </a:r>
          </a:p>
        </p:txBody>
      </p:sp>
      <p:sp>
        <p:nvSpPr>
          <p:cNvPr id="8" name="TextBox 7">
            <a:extLst>
              <a:ext uri="{FF2B5EF4-FFF2-40B4-BE49-F238E27FC236}">
                <a16:creationId xmlns:a16="http://schemas.microsoft.com/office/drawing/2014/main" id="{CB3E5CE3-21FF-4ED9-8969-B3870EE155CA}"/>
              </a:ext>
            </a:extLst>
          </p:cNvPr>
          <p:cNvSpPr txBox="1"/>
          <p:nvPr userDrawn="1"/>
        </p:nvSpPr>
        <p:spPr>
          <a:xfrm>
            <a:off x="838200" y="2152772"/>
            <a:ext cx="5908431" cy="1015663"/>
          </a:xfrm>
          <a:prstGeom prst="rect">
            <a:avLst/>
          </a:prstGeom>
          <a:noFill/>
        </p:spPr>
        <p:txBody>
          <a:bodyPr wrap="square" rtlCol="0">
            <a:spAutoFit/>
          </a:bodyPr>
          <a:lstStyle/>
          <a:p>
            <a:r>
              <a:rPr lang="en-US" sz="6000" dirty="0">
                <a:solidFill>
                  <a:srgbClr val="0070C0"/>
                </a:solidFill>
                <a:latin typeface="Segoe UI" panose="020B0502040204020203" pitchFamily="34" charset="0"/>
                <a:cs typeface="Segoe UI" panose="020B0502040204020203" pitchFamily="34" charset="0"/>
              </a:rPr>
              <a:t>Azure Bootcamp</a:t>
            </a:r>
          </a:p>
        </p:txBody>
      </p:sp>
      <p:sp>
        <p:nvSpPr>
          <p:cNvPr id="9" name="TextBox 8">
            <a:extLst>
              <a:ext uri="{FF2B5EF4-FFF2-40B4-BE49-F238E27FC236}">
                <a16:creationId xmlns:a16="http://schemas.microsoft.com/office/drawing/2014/main" id="{3A5CF80A-3DB6-4588-95F8-4B0051BC74C0}"/>
              </a:ext>
            </a:extLst>
          </p:cNvPr>
          <p:cNvSpPr txBox="1"/>
          <p:nvPr userDrawn="1"/>
        </p:nvSpPr>
        <p:spPr>
          <a:xfrm>
            <a:off x="838200" y="4580116"/>
            <a:ext cx="4964723" cy="954107"/>
          </a:xfrm>
          <a:prstGeom prst="rect">
            <a:avLst/>
          </a:prstGeom>
          <a:noFill/>
        </p:spPr>
        <p:txBody>
          <a:bodyPr wrap="square" rtlCol="0">
            <a:spAutoFit/>
          </a:bodyPr>
          <a:lstStyle/>
          <a:p>
            <a:r>
              <a:rPr lang="en-US" sz="1400" b="0" i="0" dirty="0">
                <a:solidFill>
                  <a:schemeClr val="bg1"/>
                </a:solidFill>
                <a:effectLst/>
                <a:latin typeface="Segoe UI" panose="020B0502040204020203" pitchFamily="34" charset="0"/>
              </a:rPr>
              <a:t>All around the world developers and IT Pros want to deepen their skills on Azure and Cloud Computing! On September 30, 2021, all communities will come together once again to host the first online Azure Bootcamp South Africa event!</a:t>
            </a:r>
            <a:endParaRPr lang="en-US" sz="1400" dirty="0">
              <a:solidFill>
                <a:schemeClr val="bg1"/>
              </a:solidFill>
            </a:endParaRPr>
          </a:p>
        </p:txBody>
      </p:sp>
      <p:pic>
        <p:nvPicPr>
          <p:cNvPr id="11" name="Picture 10" descr="A picture containing diagram&#10;&#10;Description automatically generated">
            <a:extLst>
              <a:ext uri="{FF2B5EF4-FFF2-40B4-BE49-F238E27FC236}">
                <a16:creationId xmlns:a16="http://schemas.microsoft.com/office/drawing/2014/main" id="{9E04576A-360D-4B71-B7C4-A60D3CD520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554" y="463365"/>
            <a:ext cx="2133600" cy="736921"/>
          </a:xfrm>
          <a:prstGeom prst="rect">
            <a:avLst/>
          </a:prstGeom>
        </p:spPr>
      </p:pic>
      <p:pic>
        <p:nvPicPr>
          <p:cNvPr id="13" name="Picture 12">
            <a:extLst>
              <a:ext uri="{FF2B5EF4-FFF2-40B4-BE49-F238E27FC236}">
                <a16:creationId xmlns:a16="http://schemas.microsoft.com/office/drawing/2014/main" id="{6524C8D0-927B-4D73-8AB0-1884FD1F92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25436" y="822127"/>
            <a:ext cx="3913527" cy="5534223"/>
          </a:xfrm>
          <a:prstGeom prst="rect">
            <a:avLst/>
          </a:prstGeom>
        </p:spPr>
      </p:pic>
    </p:spTree>
    <p:extLst>
      <p:ext uri="{BB962C8B-B14F-4D97-AF65-F5344CB8AC3E}">
        <p14:creationId xmlns:p14="http://schemas.microsoft.com/office/powerpoint/2010/main" val="2501330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4E66-7643-40A1-885F-3861BB1DED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37831E-B371-4793-99DD-67145812DB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C59FA8-BE56-4D79-9319-174E46FDB9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5A73C1-F2E2-4FA4-BF77-4BDA997FE358}"/>
              </a:ext>
            </a:extLst>
          </p:cNvPr>
          <p:cNvSpPr>
            <a:spLocks noGrp="1"/>
          </p:cNvSpPr>
          <p:nvPr>
            <p:ph type="dt" sz="half" idx="10"/>
          </p:nvPr>
        </p:nvSpPr>
        <p:spPr/>
        <p:txBody>
          <a:bodyPr/>
          <a:lstStyle/>
          <a:p>
            <a:fld id="{0F0831AA-8D3F-4FC9-8E36-514F13E15977}" type="datetimeFigureOut">
              <a:rPr lang="en-US" smtClean="0"/>
              <a:t>9/29/2021</a:t>
            </a:fld>
            <a:endParaRPr lang="en-US"/>
          </a:p>
        </p:txBody>
      </p:sp>
      <p:sp>
        <p:nvSpPr>
          <p:cNvPr id="6" name="Footer Placeholder 5">
            <a:extLst>
              <a:ext uri="{FF2B5EF4-FFF2-40B4-BE49-F238E27FC236}">
                <a16:creationId xmlns:a16="http://schemas.microsoft.com/office/drawing/2014/main" id="{2A580763-7B74-4669-A60D-263ACACBD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266F9-BC1D-422B-BD7D-D0228430915F}"/>
              </a:ext>
            </a:extLst>
          </p:cNvPr>
          <p:cNvSpPr>
            <a:spLocks noGrp="1"/>
          </p:cNvSpPr>
          <p:nvPr>
            <p:ph type="sldNum" sz="quarter" idx="12"/>
          </p:nvPr>
        </p:nvSpPr>
        <p:spPr/>
        <p:txBody>
          <a:bodyPr/>
          <a:lstStyle/>
          <a:p>
            <a:fld id="{C6EAB698-B38A-42DC-886B-5A04A6621F70}" type="slidenum">
              <a:rPr lang="en-US" smtClean="0"/>
              <a:t>‹#›</a:t>
            </a:fld>
            <a:endParaRPr lang="en-US"/>
          </a:p>
        </p:txBody>
      </p:sp>
    </p:spTree>
    <p:extLst>
      <p:ext uri="{BB962C8B-B14F-4D97-AF65-F5344CB8AC3E}">
        <p14:creationId xmlns:p14="http://schemas.microsoft.com/office/powerpoint/2010/main" val="149881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0F6AE-4E52-499B-B611-1CC02ED96F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B5D8AE-F1A8-488F-9330-CE8C5A06C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775633-52DD-4DB4-AE7A-9CDE580F7C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91B387-7A07-4774-B3EC-C257FDD1CD8F}"/>
              </a:ext>
            </a:extLst>
          </p:cNvPr>
          <p:cNvSpPr>
            <a:spLocks noGrp="1"/>
          </p:cNvSpPr>
          <p:nvPr>
            <p:ph type="dt" sz="half" idx="10"/>
          </p:nvPr>
        </p:nvSpPr>
        <p:spPr/>
        <p:txBody>
          <a:bodyPr/>
          <a:lstStyle/>
          <a:p>
            <a:fld id="{0F0831AA-8D3F-4FC9-8E36-514F13E15977}" type="datetimeFigureOut">
              <a:rPr lang="en-US" smtClean="0"/>
              <a:t>9/29/2021</a:t>
            </a:fld>
            <a:endParaRPr lang="en-US"/>
          </a:p>
        </p:txBody>
      </p:sp>
      <p:sp>
        <p:nvSpPr>
          <p:cNvPr id="6" name="Footer Placeholder 5">
            <a:extLst>
              <a:ext uri="{FF2B5EF4-FFF2-40B4-BE49-F238E27FC236}">
                <a16:creationId xmlns:a16="http://schemas.microsoft.com/office/drawing/2014/main" id="{A4922ACE-FE7E-40DD-AF90-D46DDD5CC3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90D0E0-87BD-445C-B725-1CB560CE9A73}"/>
              </a:ext>
            </a:extLst>
          </p:cNvPr>
          <p:cNvSpPr>
            <a:spLocks noGrp="1"/>
          </p:cNvSpPr>
          <p:nvPr>
            <p:ph type="sldNum" sz="quarter" idx="12"/>
          </p:nvPr>
        </p:nvSpPr>
        <p:spPr/>
        <p:txBody>
          <a:bodyPr/>
          <a:lstStyle/>
          <a:p>
            <a:fld id="{C6EAB698-B38A-42DC-886B-5A04A6621F70}" type="slidenum">
              <a:rPr lang="en-US" smtClean="0"/>
              <a:t>‹#›</a:t>
            </a:fld>
            <a:endParaRPr lang="en-US"/>
          </a:p>
        </p:txBody>
      </p:sp>
    </p:spTree>
    <p:extLst>
      <p:ext uri="{BB962C8B-B14F-4D97-AF65-F5344CB8AC3E}">
        <p14:creationId xmlns:p14="http://schemas.microsoft.com/office/powerpoint/2010/main" val="1567947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027E6-86F4-49A3-B078-00688A22E7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AC8ED6-3151-47CA-ACA0-FB2937F31D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05557-4CBC-4E80-AF10-99096E551F8F}"/>
              </a:ext>
            </a:extLst>
          </p:cNvPr>
          <p:cNvSpPr>
            <a:spLocks noGrp="1"/>
          </p:cNvSpPr>
          <p:nvPr>
            <p:ph type="dt" sz="half" idx="10"/>
          </p:nvPr>
        </p:nvSpPr>
        <p:spPr/>
        <p:txBody>
          <a:bodyPr/>
          <a:lstStyle/>
          <a:p>
            <a:fld id="{0F0831AA-8D3F-4FC9-8E36-514F13E15977}" type="datetimeFigureOut">
              <a:rPr lang="en-US" smtClean="0"/>
              <a:t>9/29/2021</a:t>
            </a:fld>
            <a:endParaRPr lang="en-US"/>
          </a:p>
        </p:txBody>
      </p:sp>
      <p:sp>
        <p:nvSpPr>
          <p:cNvPr id="5" name="Footer Placeholder 4">
            <a:extLst>
              <a:ext uri="{FF2B5EF4-FFF2-40B4-BE49-F238E27FC236}">
                <a16:creationId xmlns:a16="http://schemas.microsoft.com/office/drawing/2014/main" id="{6E68E96B-9269-4846-91C1-D5FB77DF1B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D2B160-8C6A-40D7-AC5D-271C9ABE948B}"/>
              </a:ext>
            </a:extLst>
          </p:cNvPr>
          <p:cNvSpPr>
            <a:spLocks noGrp="1"/>
          </p:cNvSpPr>
          <p:nvPr>
            <p:ph type="sldNum" sz="quarter" idx="12"/>
          </p:nvPr>
        </p:nvSpPr>
        <p:spPr/>
        <p:txBody>
          <a:bodyPr/>
          <a:lstStyle/>
          <a:p>
            <a:fld id="{C6EAB698-B38A-42DC-886B-5A04A6621F70}" type="slidenum">
              <a:rPr lang="en-US" smtClean="0"/>
              <a:t>‹#›</a:t>
            </a:fld>
            <a:endParaRPr lang="en-US"/>
          </a:p>
        </p:txBody>
      </p:sp>
    </p:spTree>
    <p:extLst>
      <p:ext uri="{BB962C8B-B14F-4D97-AF65-F5344CB8AC3E}">
        <p14:creationId xmlns:p14="http://schemas.microsoft.com/office/powerpoint/2010/main" val="3624742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9ACCA8-8503-41C5-9B2C-E9BB4D796B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864769-9744-46CE-8018-6F0B7C7F58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CB176-75A5-47FE-B1CA-BC76F75D0C0C}"/>
              </a:ext>
            </a:extLst>
          </p:cNvPr>
          <p:cNvSpPr>
            <a:spLocks noGrp="1"/>
          </p:cNvSpPr>
          <p:nvPr>
            <p:ph type="dt" sz="half" idx="10"/>
          </p:nvPr>
        </p:nvSpPr>
        <p:spPr/>
        <p:txBody>
          <a:bodyPr/>
          <a:lstStyle/>
          <a:p>
            <a:fld id="{0F0831AA-8D3F-4FC9-8E36-514F13E15977}" type="datetimeFigureOut">
              <a:rPr lang="en-US" smtClean="0"/>
              <a:t>9/29/2021</a:t>
            </a:fld>
            <a:endParaRPr lang="en-US"/>
          </a:p>
        </p:txBody>
      </p:sp>
      <p:sp>
        <p:nvSpPr>
          <p:cNvPr id="5" name="Footer Placeholder 4">
            <a:extLst>
              <a:ext uri="{FF2B5EF4-FFF2-40B4-BE49-F238E27FC236}">
                <a16:creationId xmlns:a16="http://schemas.microsoft.com/office/drawing/2014/main" id="{3FC7800A-A217-416E-AD71-0FA8614FB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F1AC7-D32E-4F53-AE48-4D512BEBCA94}"/>
              </a:ext>
            </a:extLst>
          </p:cNvPr>
          <p:cNvSpPr>
            <a:spLocks noGrp="1"/>
          </p:cNvSpPr>
          <p:nvPr>
            <p:ph type="sldNum" sz="quarter" idx="12"/>
          </p:nvPr>
        </p:nvSpPr>
        <p:spPr/>
        <p:txBody>
          <a:bodyPr/>
          <a:lstStyle/>
          <a:p>
            <a:fld id="{C6EAB698-B38A-42DC-886B-5A04A6621F70}" type="slidenum">
              <a:rPr lang="en-US" smtClean="0"/>
              <a:t>‹#›</a:t>
            </a:fld>
            <a:endParaRPr lang="en-US"/>
          </a:p>
        </p:txBody>
      </p:sp>
    </p:spTree>
    <p:extLst>
      <p:ext uri="{BB962C8B-B14F-4D97-AF65-F5344CB8AC3E}">
        <p14:creationId xmlns:p14="http://schemas.microsoft.com/office/powerpoint/2010/main" val="25191399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7" y="514356"/>
            <a:ext cx="1924048" cy="1924049"/>
          </a:xfrm>
          <a:prstGeom prst="ellipse">
            <a:avLst/>
          </a:prstGeom>
          <a:solidFill>
            <a:schemeClr val="bg1"/>
          </a:solidFill>
        </p:spPr>
        <p:txBody>
          <a:bodyPr anchor="ctr"/>
          <a:lstStyle>
            <a:lvl1pPr algn="ctr">
              <a:defRPr sz="1399">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9"/>
            <a:ext cx="5445189" cy="596555"/>
          </a:xfrm>
          <a:prstGeom prst="rect">
            <a:avLst/>
          </a:prstGeom>
        </p:spPr>
        <p:txBody>
          <a:bodyPr/>
          <a:lstStyle>
            <a:lvl1pPr>
              <a:defRPr sz="4797"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1"/>
            <a:ext cx="5436992" cy="1032933"/>
          </a:xfrm>
          <a:prstGeom prst="rect">
            <a:avLst/>
          </a:prstGeom>
        </p:spPr>
        <p:txBody>
          <a:bodyPr/>
          <a:lstStyle>
            <a:lvl1pPr>
              <a:lnSpc>
                <a:spcPct val="100000"/>
              </a:lnSpc>
              <a:defRPr sz="3199"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3" y="4798106"/>
            <a:ext cx="4868548" cy="1425277"/>
          </a:xfrm>
          <a:prstGeom prst="rect">
            <a:avLst/>
          </a:prstGeom>
        </p:spPr>
        <p:txBody>
          <a:bodyPr/>
          <a:lstStyle>
            <a:lvl1pPr>
              <a:lnSpc>
                <a:spcPct val="100000"/>
              </a:lnSpc>
              <a:spcBef>
                <a:spcPts val="0"/>
              </a:spcBef>
              <a:spcAft>
                <a:spcPts val="1199"/>
              </a:spcAft>
              <a:defRPr lang="en-US" sz="2399"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6" y="3667943"/>
            <a:ext cx="3998568" cy="2409140"/>
          </a:xfrm>
          <a:prstGeom prst="rect">
            <a:avLst/>
          </a:prstGeom>
        </p:spPr>
        <p:txBody>
          <a:bodyPr anchor="ctr"/>
          <a:lstStyle>
            <a:lvl1pPr>
              <a:spcBef>
                <a:spcPts val="0"/>
              </a:spcBef>
              <a:defRPr lang="en-US" sz="3199" kern="1200" spc="27" dirty="0">
                <a:solidFill>
                  <a:schemeClr val="tx1"/>
                </a:solidFill>
                <a:latin typeface="+mn-lt"/>
                <a:ea typeface="+mn-ea"/>
                <a:cs typeface="+mn-cs"/>
              </a:defRPr>
            </a:lvl1pPr>
          </a:lstStyle>
          <a:p>
            <a:pPr marL="0" lvl="0" algn="l" defTabSz="1218256" rtl="0" eaLnBrk="1" latinLnBrk="0" hangingPunct="1">
              <a:spcAft>
                <a:spcPts val="4264"/>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6" y="780875"/>
            <a:ext cx="3998568" cy="2409140"/>
          </a:xfrm>
          <a:prstGeom prst="rect">
            <a:avLst/>
          </a:prstGeom>
        </p:spPr>
        <p:txBody>
          <a:bodyPr anchor="ctr"/>
          <a:lstStyle>
            <a:lvl1pPr>
              <a:spcBef>
                <a:spcPts val="0"/>
              </a:spcBef>
              <a:defRPr lang="en-US" sz="3199" kern="1200" spc="27" dirty="0">
                <a:solidFill>
                  <a:schemeClr val="tx1"/>
                </a:solidFill>
                <a:latin typeface="+mn-lt"/>
                <a:ea typeface="+mn-ea"/>
                <a:cs typeface="+mn-cs"/>
              </a:defRPr>
            </a:lvl1pPr>
          </a:lstStyle>
          <a:p>
            <a:pPr marL="0" lvl="0" algn="l" defTabSz="1218256" rtl="0" eaLnBrk="1" latinLnBrk="0" hangingPunct="1">
              <a:spcAft>
                <a:spcPts val="4264"/>
              </a:spcAft>
              <a:defRPr/>
            </a:pPr>
            <a:r>
              <a:rPr lang="en-US"/>
              <a:t>Click to edit Master</a:t>
            </a:r>
          </a:p>
        </p:txBody>
      </p:sp>
    </p:spTree>
    <p:extLst>
      <p:ext uri="{BB962C8B-B14F-4D97-AF65-F5344CB8AC3E}">
        <p14:creationId xmlns:p14="http://schemas.microsoft.com/office/powerpoint/2010/main" val="4062164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2E1BA-CCB3-4170-B7D0-3DA9C7117E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74B6FD-79C7-4A53-8E5A-2D765954DF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D6AE81-7760-425B-9C5F-4B38219DC261}"/>
              </a:ext>
            </a:extLst>
          </p:cNvPr>
          <p:cNvSpPr>
            <a:spLocks noGrp="1"/>
          </p:cNvSpPr>
          <p:nvPr>
            <p:ph type="dt" sz="half" idx="10"/>
          </p:nvPr>
        </p:nvSpPr>
        <p:spPr/>
        <p:txBody>
          <a:bodyPr/>
          <a:lstStyle/>
          <a:p>
            <a:fld id="{0F0831AA-8D3F-4FC9-8E36-514F13E15977}" type="datetimeFigureOut">
              <a:rPr lang="en-US" smtClean="0"/>
              <a:t>9/29/2021</a:t>
            </a:fld>
            <a:endParaRPr lang="en-US"/>
          </a:p>
        </p:txBody>
      </p:sp>
      <p:sp>
        <p:nvSpPr>
          <p:cNvPr id="5" name="Footer Placeholder 4">
            <a:extLst>
              <a:ext uri="{FF2B5EF4-FFF2-40B4-BE49-F238E27FC236}">
                <a16:creationId xmlns:a16="http://schemas.microsoft.com/office/drawing/2014/main" id="{35A81A99-CD0A-4082-9073-3A1F7CD04E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8C431-6CD7-4FE1-B585-2CA3A8B19227}"/>
              </a:ext>
            </a:extLst>
          </p:cNvPr>
          <p:cNvSpPr>
            <a:spLocks noGrp="1"/>
          </p:cNvSpPr>
          <p:nvPr>
            <p:ph type="sldNum" sz="quarter" idx="12"/>
          </p:nvPr>
        </p:nvSpPr>
        <p:spPr/>
        <p:txBody>
          <a:bodyPr/>
          <a:lstStyle/>
          <a:p>
            <a:fld id="{C6EAB698-B38A-42DC-886B-5A04A6621F70}" type="slidenum">
              <a:rPr lang="en-US" smtClean="0"/>
              <a:t>‹#›</a:t>
            </a:fld>
            <a:endParaRPr lang="en-US"/>
          </a:p>
        </p:txBody>
      </p:sp>
    </p:spTree>
    <p:extLst>
      <p:ext uri="{BB962C8B-B14F-4D97-AF65-F5344CB8AC3E}">
        <p14:creationId xmlns:p14="http://schemas.microsoft.com/office/powerpoint/2010/main" val="3649665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wag Reques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DD20D-E134-492E-A3F6-30EA1BAAA0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7F9A42-0132-4533-B024-29EF9B238521}"/>
              </a:ext>
            </a:extLst>
          </p:cNvPr>
          <p:cNvSpPr>
            <a:spLocks noGrp="1"/>
          </p:cNvSpPr>
          <p:nvPr>
            <p:ph type="dt" sz="half" idx="10"/>
          </p:nvPr>
        </p:nvSpPr>
        <p:spPr/>
        <p:txBody>
          <a:bodyPr/>
          <a:lstStyle/>
          <a:p>
            <a:fld id="{0F0831AA-8D3F-4FC9-8E36-514F13E15977}" type="datetimeFigureOut">
              <a:rPr lang="en-US" smtClean="0"/>
              <a:t>9/29/2021</a:t>
            </a:fld>
            <a:endParaRPr lang="en-US"/>
          </a:p>
        </p:txBody>
      </p:sp>
      <p:sp>
        <p:nvSpPr>
          <p:cNvPr id="4" name="Footer Placeholder 3">
            <a:extLst>
              <a:ext uri="{FF2B5EF4-FFF2-40B4-BE49-F238E27FC236}">
                <a16:creationId xmlns:a16="http://schemas.microsoft.com/office/drawing/2014/main" id="{AA154FF3-765A-4A1A-BABB-223DA61288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7B3B78-C02B-4785-B5ED-DA91F9F05926}"/>
              </a:ext>
            </a:extLst>
          </p:cNvPr>
          <p:cNvSpPr>
            <a:spLocks noGrp="1"/>
          </p:cNvSpPr>
          <p:nvPr>
            <p:ph type="sldNum" sz="quarter" idx="12"/>
          </p:nvPr>
        </p:nvSpPr>
        <p:spPr/>
        <p:txBody>
          <a:bodyPr/>
          <a:lstStyle/>
          <a:p>
            <a:fld id="{C6EAB698-B38A-42DC-886B-5A04A6621F70}" type="slidenum">
              <a:rPr lang="en-US" smtClean="0"/>
              <a:t>‹#›</a:t>
            </a:fld>
            <a:endParaRPr lang="en-US"/>
          </a:p>
        </p:txBody>
      </p:sp>
      <p:sp>
        <p:nvSpPr>
          <p:cNvPr id="6" name="TextBox 5">
            <a:extLst>
              <a:ext uri="{FF2B5EF4-FFF2-40B4-BE49-F238E27FC236}">
                <a16:creationId xmlns:a16="http://schemas.microsoft.com/office/drawing/2014/main" id="{1A86B6EA-16A0-4D5E-857A-671BF66D75E9}"/>
              </a:ext>
            </a:extLst>
          </p:cNvPr>
          <p:cNvSpPr txBox="1"/>
          <p:nvPr userDrawn="1"/>
        </p:nvSpPr>
        <p:spPr>
          <a:xfrm>
            <a:off x="614363" y="1928813"/>
            <a:ext cx="4700587" cy="2308324"/>
          </a:xfrm>
          <a:prstGeom prst="rect">
            <a:avLst/>
          </a:prstGeom>
          <a:noFill/>
        </p:spPr>
        <p:txBody>
          <a:bodyPr wrap="square" rtlCol="0">
            <a:spAutoFit/>
          </a:bodyPr>
          <a:lstStyle/>
          <a:p>
            <a:r>
              <a:rPr lang="en-US" sz="3600" dirty="0">
                <a:solidFill>
                  <a:schemeClr val="bg1"/>
                </a:solidFill>
                <a:latin typeface="Segoe UI" panose="020B0502040204020203" pitchFamily="34" charset="0"/>
                <a:cs typeface="Segoe UI" panose="020B0502040204020203" pitchFamily="34" charset="0"/>
              </a:rPr>
              <a:t>Your chance to win Azure Branded Swag from Microsoft and </a:t>
            </a:r>
            <a:r>
              <a:rPr lang="en-US" sz="3600" dirty="0" err="1">
                <a:solidFill>
                  <a:schemeClr val="bg1"/>
                </a:solidFill>
                <a:latin typeface="Segoe UI" panose="020B0502040204020203" pitchFamily="34" charset="0"/>
                <a:cs typeface="Segoe UI" panose="020B0502040204020203" pitchFamily="34" charset="0"/>
              </a:rPr>
              <a:t>Offerzen</a:t>
            </a:r>
            <a:r>
              <a:rPr lang="en-US" sz="3600" dirty="0">
                <a:solidFill>
                  <a:schemeClr val="bg1"/>
                </a:solidFill>
                <a:latin typeface="Segoe UI" panose="020B0502040204020203" pitchFamily="34" charset="0"/>
                <a:cs typeface="Segoe UI" panose="020B0502040204020203" pitchFamily="34" charset="0"/>
              </a:rPr>
              <a:t>!</a:t>
            </a:r>
          </a:p>
        </p:txBody>
      </p:sp>
      <p:sp>
        <p:nvSpPr>
          <p:cNvPr id="7" name="TextBox 6">
            <a:extLst>
              <a:ext uri="{FF2B5EF4-FFF2-40B4-BE49-F238E27FC236}">
                <a16:creationId xmlns:a16="http://schemas.microsoft.com/office/drawing/2014/main" id="{E5D6F4EA-4D3A-4949-A75D-951FD606CC5D}"/>
              </a:ext>
            </a:extLst>
          </p:cNvPr>
          <p:cNvSpPr txBox="1"/>
          <p:nvPr userDrawn="1"/>
        </p:nvSpPr>
        <p:spPr>
          <a:xfrm>
            <a:off x="709613" y="5086350"/>
            <a:ext cx="3071812" cy="646331"/>
          </a:xfrm>
          <a:prstGeom prst="rect">
            <a:avLst/>
          </a:prstGeom>
          <a:noFill/>
        </p:spPr>
        <p:txBody>
          <a:bodyPr wrap="square" rtlCol="0">
            <a:spAutoFit/>
          </a:bodyPr>
          <a:lstStyle/>
          <a:p>
            <a:r>
              <a:rPr lang="en-US" dirty="0">
                <a:solidFill>
                  <a:schemeClr val="bg1"/>
                </a:solidFill>
              </a:rPr>
              <a:t>Eligible for Shipping within South Africa only!</a:t>
            </a:r>
          </a:p>
        </p:txBody>
      </p:sp>
      <p:pic>
        <p:nvPicPr>
          <p:cNvPr id="9" name="Picture 8" descr="A person wearing a black shirt with white text on it&#10;&#10;Description automatically generated with medium confidence">
            <a:extLst>
              <a:ext uri="{FF2B5EF4-FFF2-40B4-BE49-F238E27FC236}">
                <a16:creationId xmlns:a16="http://schemas.microsoft.com/office/drawing/2014/main" id="{885D8456-2723-4A4F-93D7-AE8F049BDC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2254" y="1548656"/>
            <a:ext cx="5001546" cy="3748087"/>
          </a:xfrm>
          <a:prstGeom prst="rect">
            <a:avLst/>
          </a:prstGeom>
        </p:spPr>
      </p:pic>
    </p:spTree>
    <p:extLst>
      <p:ext uri="{BB962C8B-B14F-4D97-AF65-F5344CB8AC3E}">
        <p14:creationId xmlns:p14="http://schemas.microsoft.com/office/powerpoint/2010/main" val="370142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D159-4B4E-4B28-B86C-E4CD0A0988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1B0E90-28C7-4ECB-81D9-330AC31D3D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61951D-1542-42C5-9453-8C0ED85E2624}"/>
              </a:ext>
            </a:extLst>
          </p:cNvPr>
          <p:cNvSpPr>
            <a:spLocks noGrp="1"/>
          </p:cNvSpPr>
          <p:nvPr>
            <p:ph type="dt" sz="half" idx="10"/>
          </p:nvPr>
        </p:nvSpPr>
        <p:spPr/>
        <p:txBody>
          <a:bodyPr/>
          <a:lstStyle/>
          <a:p>
            <a:fld id="{0F0831AA-8D3F-4FC9-8E36-514F13E15977}" type="datetimeFigureOut">
              <a:rPr lang="en-US" smtClean="0"/>
              <a:t>9/29/2021</a:t>
            </a:fld>
            <a:endParaRPr lang="en-US"/>
          </a:p>
        </p:txBody>
      </p:sp>
      <p:sp>
        <p:nvSpPr>
          <p:cNvPr id="5" name="Footer Placeholder 4">
            <a:extLst>
              <a:ext uri="{FF2B5EF4-FFF2-40B4-BE49-F238E27FC236}">
                <a16:creationId xmlns:a16="http://schemas.microsoft.com/office/drawing/2014/main" id="{73E976E2-46AC-481F-8CD0-65098897DE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1D6A91-563F-45B6-BB6E-20ED529FB9E8}"/>
              </a:ext>
            </a:extLst>
          </p:cNvPr>
          <p:cNvSpPr>
            <a:spLocks noGrp="1"/>
          </p:cNvSpPr>
          <p:nvPr>
            <p:ph type="sldNum" sz="quarter" idx="12"/>
          </p:nvPr>
        </p:nvSpPr>
        <p:spPr/>
        <p:txBody>
          <a:bodyPr/>
          <a:lstStyle/>
          <a:p>
            <a:fld id="{C6EAB698-B38A-42DC-886B-5A04A6621F70}" type="slidenum">
              <a:rPr lang="en-US" smtClean="0"/>
              <a:t>‹#›</a:t>
            </a:fld>
            <a:endParaRPr lang="en-US"/>
          </a:p>
        </p:txBody>
      </p:sp>
    </p:spTree>
    <p:extLst>
      <p:ext uri="{BB962C8B-B14F-4D97-AF65-F5344CB8AC3E}">
        <p14:creationId xmlns:p14="http://schemas.microsoft.com/office/powerpoint/2010/main" val="2756193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080B5-62EE-442C-8A82-4F2FC3736E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51869E-4A63-4805-9622-780195FC4C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C3C389-3F97-4421-98D4-C4A74BB00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235045-F962-475B-BD6C-D060181EF9AE}"/>
              </a:ext>
            </a:extLst>
          </p:cNvPr>
          <p:cNvSpPr>
            <a:spLocks noGrp="1"/>
          </p:cNvSpPr>
          <p:nvPr>
            <p:ph type="dt" sz="half" idx="10"/>
          </p:nvPr>
        </p:nvSpPr>
        <p:spPr/>
        <p:txBody>
          <a:bodyPr/>
          <a:lstStyle/>
          <a:p>
            <a:fld id="{0F0831AA-8D3F-4FC9-8E36-514F13E15977}" type="datetimeFigureOut">
              <a:rPr lang="en-US" smtClean="0"/>
              <a:t>9/29/2021</a:t>
            </a:fld>
            <a:endParaRPr lang="en-US"/>
          </a:p>
        </p:txBody>
      </p:sp>
      <p:sp>
        <p:nvSpPr>
          <p:cNvPr id="6" name="Footer Placeholder 5">
            <a:extLst>
              <a:ext uri="{FF2B5EF4-FFF2-40B4-BE49-F238E27FC236}">
                <a16:creationId xmlns:a16="http://schemas.microsoft.com/office/drawing/2014/main" id="{75BFB0A1-59ED-4C8B-9927-537B487C99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2DEAC0-6221-46B7-8514-1D98AE6C18A7}"/>
              </a:ext>
            </a:extLst>
          </p:cNvPr>
          <p:cNvSpPr>
            <a:spLocks noGrp="1"/>
          </p:cNvSpPr>
          <p:nvPr>
            <p:ph type="sldNum" sz="quarter" idx="12"/>
          </p:nvPr>
        </p:nvSpPr>
        <p:spPr/>
        <p:txBody>
          <a:bodyPr/>
          <a:lstStyle/>
          <a:p>
            <a:fld id="{C6EAB698-B38A-42DC-886B-5A04A6621F70}" type="slidenum">
              <a:rPr lang="en-US" smtClean="0"/>
              <a:t>‹#›</a:t>
            </a:fld>
            <a:endParaRPr lang="en-US"/>
          </a:p>
        </p:txBody>
      </p:sp>
    </p:spTree>
    <p:extLst>
      <p:ext uri="{BB962C8B-B14F-4D97-AF65-F5344CB8AC3E}">
        <p14:creationId xmlns:p14="http://schemas.microsoft.com/office/powerpoint/2010/main" val="4025470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89810-2415-4FB0-8073-C336A13B3B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26BDC4-2FBD-47B5-85F1-CA9718263E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20317B-1670-4ECE-9FED-6FC0A0BB23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694863-6352-4D52-837D-394936E046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A8E72F-0ACE-40EF-9D61-EF2A494616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5C3541-8726-4805-9200-99E0AD193B41}"/>
              </a:ext>
            </a:extLst>
          </p:cNvPr>
          <p:cNvSpPr>
            <a:spLocks noGrp="1"/>
          </p:cNvSpPr>
          <p:nvPr>
            <p:ph type="dt" sz="half" idx="10"/>
          </p:nvPr>
        </p:nvSpPr>
        <p:spPr/>
        <p:txBody>
          <a:bodyPr/>
          <a:lstStyle/>
          <a:p>
            <a:fld id="{0F0831AA-8D3F-4FC9-8E36-514F13E15977}" type="datetimeFigureOut">
              <a:rPr lang="en-US" smtClean="0"/>
              <a:t>9/29/2021</a:t>
            </a:fld>
            <a:endParaRPr lang="en-US"/>
          </a:p>
        </p:txBody>
      </p:sp>
      <p:sp>
        <p:nvSpPr>
          <p:cNvPr id="8" name="Footer Placeholder 7">
            <a:extLst>
              <a:ext uri="{FF2B5EF4-FFF2-40B4-BE49-F238E27FC236}">
                <a16:creationId xmlns:a16="http://schemas.microsoft.com/office/drawing/2014/main" id="{2612F527-659C-4E3D-86BA-CB45CD7E71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3BCF7F-7C6E-49B8-AB3B-F7C001218B44}"/>
              </a:ext>
            </a:extLst>
          </p:cNvPr>
          <p:cNvSpPr>
            <a:spLocks noGrp="1"/>
          </p:cNvSpPr>
          <p:nvPr>
            <p:ph type="sldNum" sz="quarter" idx="12"/>
          </p:nvPr>
        </p:nvSpPr>
        <p:spPr/>
        <p:txBody>
          <a:bodyPr/>
          <a:lstStyle/>
          <a:p>
            <a:fld id="{C6EAB698-B38A-42DC-886B-5A04A6621F70}" type="slidenum">
              <a:rPr lang="en-US" smtClean="0"/>
              <a:t>‹#›</a:t>
            </a:fld>
            <a:endParaRPr lang="en-US"/>
          </a:p>
        </p:txBody>
      </p:sp>
    </p:spTree>
    <p:extLst>
      <p:ext uri="{BB962C8B-B14F-4D97-AF65-F5344CB8AC3E}">
        <p14:creationId xmlns:p14="http://schemas.microsoft.com/office/powerpoint/2010/main" val="3518163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ED6F9-9DBE-4741-8306-D6E3E0A2E3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5132D2-0477-4F35-BDBE-EA5A27A08C73}"/>
              </a:ext>
            </a:extLst>
          </p:cNvPr>
          <p:cNvSpPr>
            <a:spLocks noGrp="1"/>
          </p:cNvSpPr>
          <p:nvPr>
            <p:ph type="dt" sz="half" idx="10"/>
          </p:nvPr>
        </p:nvSpPr>
        <p:spPr/>
        <p:txBody>
          <a:bodyPr/>
          <a:lstStyle/>
          <a:p>
            <a:fld id="{0F0831AA-8D3F-4FC9-8E36-514F13E15977}" type="datetimeFigureOut">
              <a:rPr lang="en-US" smtClean="0"/>
              <a:t>9/29/2021</a:t>
            </a:fld>
            <a:endParaRPr lang="en-US"/>
          </a:p>
        </p:txBody>
      </p:sp>
      <p:sp>
        <p:nvSpPr>
          <p:cNvPr id="4" name="Footer Placeholder 3">
            <a:extLst>
              <a:ext uri="{FF2B5EF4-FFF2-40B4-BE49-F238E27FC236}">
                <a16:creationId xmlns:a16="http://schemas.microsoft.com/office/drawing/2014/main" id="{5221DCC3-557C-45B3-A1FF-56B7F865E2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30AD22-6600-49BC-BDC0-677E4590FE2D}"/>
              </a:ext>
            </a:extLst>
          </p:cNvPr>
          <p:cNvSpPr>
            <a:spLocks noGrp="1"/>
          </p:cNvSpPr>
          <p:nvPr>
            <p:ph type="sldNum" sz="quarter" idx="12"/>
          </p:nvPr>
        </p:nvSpPr>
        <p:spPr/>
        <p:txBody>
          <a:bodyPr/>
          <a:lstStyle/>
          <a:p>
            <a:fld id="{C6EAB698-B38A-42DC-886B-5A04A6621F70}" type="slidenum">
              <a:rPr lang="en-US" smtClean="0"/>
              <a:t>‹#›</a:t>
            </a:fld>
            <a:endParaRPr lang="en-US"/>
          </a:p>
        </p:txBody>
      </p:sp>
    </p:spTree>
    <p:extLst>
      <p:ext uri="{BB962C8B-B14F-4D97-AF65-F5344CB8AC3E}">
        <p14:creationId xmlns:p14="http://schemas.microsoft.com/office/powerpoint/2010/main" val="2749588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7EF6BB-FF6E-41BF-B8F3-E83CECA44E09}"/>
              </a:ext>
            </a:extLst>
          </p:cNvPr>
          <p:cNvSpPr>
            <a:spLocks noGrp="1"/>
          </p:cNvSpPr>
          <p:nvPr>
            <p:ph type="dt" sz="half" idx="10"/>
          </p:nvPr>
        </p:nvSpPr>
        <p:spPr/>
        <p:txBody>
          <a:bodyPr/>
          <a:lstStyle/>
          <a:p>
            <a:fld id="{0F0831AA-8D3F-4FC9-8E36-514F13E15977}" type="datetimeFigureOut">
              <a:rPr lang="en-US" smtClean="0"/>
              <a:t>9/29/2021</a:t>
            </a:fld>
            <a:endParaRPr lang="en-US"/>
          </a:p>
        </p:txBody>
      </p:sp>
      <p:sp>
        <p:nvSpPr>
          <p:cNvPr id="3" name="Footer Placeholder 2">
            <a:extLst>
              <a:ext uri="{FF2B5EF4-FFF2-40B4-BE49-F238E27FC236}">
                <a16:creationId xmlns:a16="http://schemas.microsoft.com/office/drawing/2014/main" id="{87E71F40-5A26-4BE6-9C07-8DBC59CF47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B9CDAE-00B3-4744-96D0-60041483C512}"/>
              </a:ext>
            </a:extLst>
          </p:cNvPr>
          <p:cNvSpPr>
            <a:spLocks noGrp="1"/>
          </p:cNvSpPr>
          <p:nvPr>
            <p:ph type="sldNum" sz="quarter" idx="12"/>
          </p:nvPr>
        </p:nvSpPr>
        <p:spPr/>
        <p:txBody>
          <a:bodyPr/>
          <a:lstStyle/>
          <a:p>
            <a:fld id="{C6EAB698-B38A-42DC-886B-5A04A6621F70}" type="slidenum">
              <a:rPr lang="en-US" smtClean="0"/>
              <a:t>‹#›</a:t>
            </a:fld>
            <a:endParaRPr lang="en-US"/>
          </a:p>
        </p:txBody>
      </p:sp>
    </p:spTree>
    <p:extLst>
      <p:ext uri="{BB962C8B-B14F-4D97-AF65-F5344CB8AC3E}">
        <p14:creationId xmlns:p14="http://schemas.microsoft.com/office/powerpoint/2010/main" val="2362345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onsors Layout">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22DFB-55A2-4066-9AE8-DE570776D953}"/>
              </a:ext>
            </a:extLst>
          </p:cNvPr>
          <p:cNvSpPr>
            <a:spLocks noGrp="1"/>
          </p:cNvSpPr>
          <p:nvPr>
            <p:ph type="dt" sz="half" idx="10"/>
          </p:nvPr>
        </p:nvSpPr>
        <p:spPr/>
        <p:txBody>
          <a:bodyPr/>
          <a:lstStyle/>
          <a:p>
            <a:fld id="{0F0831AA-8D3F-4FC9-8E36-514F13E15977}" type="datetimeFigureOut">
              <a:rPr lang="en-US" smtClean="0"/>
              <a:t>9/29/2021</a:t>
            </a:fld>
            <a:endParaRPr lang="en-US"/>
          </a:p>
        </p:txBody>
      </p:sp>
      <p:sp>
        <p:nvSpPr>
          <p:cNvPr id="4" name="Footer Placeholder 3">
            <a:extLst>
              <a:ext uri="{FF2B5EF4-FFF2-40B4-BE49-F238E27FC236}">
                <a16:creationId xmlns:a16="http://schemas.microsoft.com/office/drawing/2014/main" id="{C3CCCAD0-C52D-4478-98AE-DF8953D684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4D8743-3B9A-4841-AD72-AA017CAB0041}"/>
              </a:ext>
            </a:extLst>
          </p:cNvPr>
          <p:cNvSpPr>
            <a:spLocks noGrp="1"/>
          </p:cNvSpPr>
          <p:nvPr>
            <p:ph type="sldNum" sz="quarter" idx="12"/>
          </p:nvPr>
        </p:nvSpPr>
        <p:spPr/>
        <p:txBody>
          <a:bodyPr/>
          <a:lstStyle/>
          <a:p>
            <a:fld id="{C6EAB698-B38A-42DC-886B-5A04A6621F70}" type="slidenum">
              <a:rPr lang="en-US" smtClean="0"/>
              <a:t>‹#›</a:t>
            </a:fld>
            <a:endParaRPr lang="en-US"/>
          </a:p>
        </p:txBody>
      </p:sp>
      <p:pic>
        <p:nvPicPr>
          <p:cNvPr id="9" name="Picture 8">
            <a:extLst>
              <a:ext uri="{FF2B5EF4-FFF2-40B4-BE49-F238E27FC236}">
                <a16:creationId xmlns:a16="http://schemas.microsoft.com/office/drawing/2014/main" id="{B8231466-C844-4899-9496-9641AD8E745A}"/>
              </a:ext>
            </a:extLst>
          </p:cNvPr>
          <p:cNvPicPr>
            <a:picLocks noChangeAspect="1"/>
          </p:cNvPicPr>
          <p:nvPr userDrawn="1"/>
        </p:nvPicPr>
        <p:blipFill>
          <a:blip r:embed="rId2"/>
          <a:stretch>
            <a:fillRect/>
          </a:stretch>
        </p:blipFill>
        <p:spPr>
          <a:xfrm>
            <a:off x="330373" y="256477"/>
            <a:ext cx="3251028" cy="1149927"/>
          </a:xfrm>
          <a:prstGeom prst="rect">
            <a:avLst/>
          </a:prstGeom>
        </p:spPr>
      </p:pic>
      <p:sp>
        <p:nvSpPr>
          <p:cNvPr id="10" name="TextBox 9">
            <a:extLst>
              <a:ext uri="{FF2B5EF4-FFF2-40B4-BE49-F238E27FC236}">
                <a16:creationId xmlns:a16="http://schemas.microsoft.com/office/drawing/2014/main" id="{1E809C53-46ED-42E3-86DE-E5ADA072F24E}"/>
              </a:ext>
            </a:extLst>
          </p:cNvPr>
          <p:cNvSpPr txBox="1"/>
          <p:nvPr userDrawn="1"/>
        </p:nvSpPr>
        <p:spPr>
          <a:xfrm>
            <a:off x="6028643" y="538656"/>
            <a:ext cx="5163914" cy="52322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Light"/>
                <a:ea typeface="+mn-ea"/>
                <a:cs typeface="Segoe UI Light" panose="020B0502040204020203" pitchFamily="34" charset="0"/>
              </a:rPr>
              <a:t>A BIG thank you to our sponsors!</a:t>
            </a:r>
          </a:p>
        </p:txBody>
      </p:sp>
      <p:pic>
        <p:nvPicPr>
          <p:cNvPr id="11" name="Picture 10">
            <a:extLst>
              <a:ext uri="{FF2B5EF4-FFF2-40B4-BE49-F238E27FC236}">
                <a16:creationId xmlns:a16="http://schemas.microsoft.com/office/drawing/2014/main" id="{FA446933-8334-4BC7-9D8A-06DB88A86A5C}"/>
              </a:ext>
            </a:extLst>
          </p:cNvPr>
          <p:cNvPicPr>
            <a:picLocks noChangeAspect="1"/>
          </p:cNvPicPr>
          <p:nvPr userDrawn="1"/>
        </p:nvPicPr>
        <p:blipFill>
          <a:blip r:embed="rId3"/>
          <a:stretch>
            <a:fillRect/>
          </a:stretch>
        </p:blipFill>
        <p:spPr>
          <a:xfrm>
            <a:off x="783335" y="2145598"/>
            <a:ext cx="4750690" cy="1021140"/>
          </a:xfrm>
          <a:prstGeom prst="rect">
            <a:avLst/>
          </a:prstGeom>
        </p:spPr>
      </p:pic>
      <p:pic>
        <p:nvPicPr>
          <p:cNvPr id="13" name="Picture 12" descr="Icon&#10;&#10;Description automatically generated with low confidence">
            <a:extLst>
              <a:ext uri="{FF2B5EF4-FFF2-40B4-BE49-F238E27FC236}">
                <a16:creationId xmlns:a16="http://schemas.microsoft.com/office/drawing/2014/main" id="{385D6F4E-3E31-48E8-81F8-0F842272CDB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62687" y="2174960"/>
            <a:ext cx="4695825" cy="971550"/>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76F4921E-E149-4650-8469-B4C79D7778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77816" y="3540432"/>
            <a:ext cx="2365578" cy="1014227"/>
          </a:xfrm>
          <a:prstGeom prst="rect">
            <a:avLst/>
          </a:prstGeom>
        </p:spPr>
      </p:pic>
      <p:pic>
        <p:nvPicPr>
          <p:cNvPr id="17" name="Picture 16" descr="Logo&#10;&#10;Description automatically generated with low confidence">
            <a:extLst>
              <a:ext uri="{FF2B5EF4-FFF2-40B4-BE49-F238E27FC236}">
                <a16:creationId xmlns:a16="http://schemas.microsoft.com/office/drawing/2014/main" id="{F1A743A6-8EA9-4520-ABEE-2613BA97EEB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95469" y="5887720"/>
            <a:ext cx="3035323" cy="1068434"/>
          </a:xfrm>
          <a:prstGeom prst="rect">
            <a:avLst/>
          </a:prstGeom>
        </p:spPr>
      </p:pic>
      <p:pic>
        <p:nvPicPr>
          <p:cNvPr id="19" name="Picture 18" descr="Icon&#10;&#10;Description automatically generated">
            <a:extLst>
              <a:ext uri="{FF2B5EF4-FFF2-40B4-BE49-F238E27FC236}">
                <a16:creationId xmlns:a16="http://schemas.microsoft.com/office/drawing/2014/main" id="{842ADAD9-57C6-4B2D-87BD-E7F8708AFED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021506" y="4672965"/>
            <a:ext cx="1017094" cy="1014227"/>
          </a:xfrm>
          <a:prstGeom prst="rect">
            <a:avLst/>
          </a:prstGeom>
        </p:spPr>
      </p:pic>
      <p:pic>
        <p:nvPicPr>
          <p:cNvPr id="21" name="Picture 20" descr="A black background with white text&#10;&#10;Description automatically generated with low confidence">
            <a:extLst>
              <a:ext uri="{FF2B5EF4-FFF2-40B4-BE49-F238E27FC236}">
                <a16:creationId xmlns:a16="http://schemas.microsoft.com/office/drawing/2014/main" id="{8458E493-0A00-451B-AD7C-732D69D90FE8}"/>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578338" y="3666077"/>
            <a:ext cx="2123418" cy="806361"/>
          </a:xfrm>
          <a:prstGeom prst="rect">
            <a:avLst/>
          </a:prstGeom>
        </p:spPr>
      </p:pic>
      <p:pic>
        <p:nvPicPr>
          <p:cNvPr id="23" name="Picture 22" descr="A picture containing text, clipart&#10;&#10;Description automatically generated">
            <a:extLst>
              <a:ext uri="{FF2B5EF4-FFF2-40B4-BE49-F238E27FC236}">
                <a16:creationId xmlns:a16="http://schemas.microsoft.com/office/drawing/2014/main" id="{672D69B8-E767-41D9-B795-FAF60FEAB995}"/>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613661" y="3668467"/>
            <a:ext cx="2917214" cy="759309"/>
          </a:xfrm>
          <a:prstGeom prst="rect">
            <a:avLst/>
          </a:prstGeom>
        </p:spPr>
      </p:pic>
      <p:pic>
        <p:nvPicPr>
          <p:cNvPr id="25" name="Picture 24" descr="A picture containing icon&#10;&#10;Description automatically generated">
            <a:extLst>
              <a:ext uri="{FF2B5EF4-FFF2-40B4-BE49-F238E27FC236}">
                <a16:creationId xmlns:a16="http://schemas.microsoft.com/office/drawing/2014/main" id="{2780E7E2-7C6C-4EF7-8491-11FD2D9D0E59}"/>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5883222" y="4821892"/>
            <a:ext cx="3296380" cy="865300"/>
          </a:xfrm>
          <a:prstGeom prst="rect">
            <a:avLst/>
          </a:prstGeom>
        </p:spPr>
      </p:pic>
    </p:spTree>
    <p:extLst>
      <p:ext uri="{BB962C8B-B14F-4D97-AF65-F5344CB8AC3E}">
        <p14:creationId xmlns:p14="http://schemas.microsoft.com/office/powerpoint/2010/main" val="1238845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CF3FDB-D581-4A90-93E4-FE0895E030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879FA6-9CD2-4216-BA16-E7E6566C84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EDD5B-D10D-4E04-83CB-5C70F467CE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0831AA-8D3F-4FC9-8E36-514F13E15977}" type="datetimeFigureOut">
              <a:rPr lang="en-US" smtClean="0"/>
              <a:t>9/29/2021</a:t>
            </a:fld>
            <a:endParaRPr lang="en-US"/>
          </a:p>
        </p:txBody>
      </p:sp>
      <p:sp>
        <p:nvSpPr>
          <p:cNvPr id="5" name="Footer Placeholder 4">
            <a:extLst>
              <a:ext uri="{FF2B5EF4-FFF2-40B4-BE49-F238E27FC236}">
                <a16:creationId xmlns:a16="http://schemas.microsoft.com/office/drawing/2014/main" id="{E4499721-A187-4C81-A33C-2B0386B3EC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93AF6F-BAE3-4503-B3BF-158812863B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EAB698-B38A-42DC-886B-5A04A6621F70}" type="slidenum">
              <a:rPr lang="en-US" smtClean="0"/>
              <a:t>‹#›</a:t>
            </a:fld>
            <a:endParaRPr lang="en-US"/>
          </a:p>
        </p:txBody>
      </p:sp>
    </p:spTree>
    <p:extLst>
      <p:ext uri="{BB962C8B-B14F-4D97-AF65-F5344CB8AC3E}">
        <p14:creationId xmlns:p14="http://schemas.microsoft.com/office/powerpoint/2010/main" val="3101835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55" r:id="rId8"/>
    <p:sldLayoutId id="2147483660" r:id="rId9"/>
    <p:sldLayoutId id="2147483656" r:id="rId10"/>
    <p:sldLayoutId id="2147483657" r:id="rId11"/>
    <p:sldLayoutId id="2147483658" r:id="rId12"/>
    <p:sldLayoutId id="2147483659"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17"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40.svg"/><Relationship Id="rId1" Type="http://schemas.openxmlformats.org/officeDocument/2006/relationships/slideLayout" Target="../slideLayouts/slideLayout2.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3.svg"/></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azure-arc/data/" TargetMode="External"/><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hyperlink" Target="https://docs.microsoft.com/en-us/sql/azdata/reference/reference-azdata" TargetMode="External"/><Relationship Id="rId5" Type="http://schemas.openxmlformats.org/officeDocument/2006/relationships/hyperlink" Target="https://docs.microsoft.com/en-us/azure/azure-arc/data/what-is-azure-arc-enabled-postgres-hyperscale" TargetMode="External"/><Relationship Id="rId4" Type="http://schemas.openxmlformats.org/officeDocument/2006/relationships/hyperlink" Target="https://docs.microsoft.com/en-us/azure/azure-arc/data/managed-instance-overview"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8.jpg"/><Relationship Id="rId11" Type="http://schemas.openxmlformats.org/officeDocument/2006/relationships/image" Target="../media/image9.png"/><Relationship Id="rId5" Type="http://schemas.openxmlformats.org/officeDocument/2006/relationships/image" Target="../media/image7.png"/><Relationship Id="rId10" Type="http://schemas.openxmlformats.org/officeDocument/2006/relationships/image" Target="../media/image12.jpg"/><Relationship Id="rId4" Type="http://schemas.openxmlformats.org/officeDocument/2006/relationships/image" Target="../media/image5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15.jpe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7.png"/><Relationship Id="rId7" Type="http://schemas.openxmlformats.org/officeDocument/2006/relationships/hyperlink" Target="/s/photos/tools?utm_source=unsplash&amp;utm_medium=referral&amp;utm_content=creditCopyText" TargetMode="Externa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unsplash.com/@randomlies?utm_source=unsplash&amp;utm_medium=referral&amp;utm_content=creditCopyText" TargetMode="Externa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997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6628C97-CED4-45D4-8AAC-B02B370EF097}"/>
              </a:ext>
            </a:extLst>
          </p:cNvPr>
          <p:cNvPicPr>
            <a:picLocks noChangeAspect="1"/>
          </p:cNvPicPr>
          <p:nvPr/>
        </p:nvPicPr>
        <p:blipFill>
          <a:blip r:embed="rId3"/>
          <a:stretch>
            <a:fillRect/>
          </a:stretch>
        </p:blipFill>
        <p:spPr>
          <a:xfrm>
            <a:off x="7684656" y="5164994"/>
            <a:ext cx="1707367" cy="1457846"/>
          </a:xfrm>
          <a:prstGeom prst="rect">
            <a:avLst/>
          </a:prstGeom>
        </p:spPr>
      </p:pic>
      <p:pic>
        <p:nvPicPr>
          <p:cNvPr id="21" name="Picture 20">
            <a:extLst>
              <a:ext uri="{FF2B5EF4-FFF2-40B4-BE49-F238E27FC236}">
                <a16:creationId xmlns:a16="http://schemas.microsoft.com/office/drawing/2014/main" id="{6CBEAB92-A886-4208-AB72-1E9D8F6D9310}"/>
              </a:ext>
            </a:extLst>
          </p:cNvPr>
          <p:cNvPicPr>
            <a:picLocks noChangeAspect="1"/>
          </p:cNvPicPr>
          <p:nvPr/>
        </p:nvPicPr>
        <p:blipFill>
          <a:blip r:embed="rId3"/>
          <a:stretch>
            <a:fillRect/>
          </a:stretch>
        </p:blipFill>
        <p:spPr>
          <a:xfrm>
            <a:off x="5166046" y="5164994"/>
            <a:ext cx="1707367" cy="1457846"/>
          </a:xfrm>
          <a:prstGeom prst="rect">
            <a:avLst/>
          </a:prstGeom>
        </p:spPr>
      </p:pic>
      <p:sp>
        <p:nvSpPr>
          <p:cNvPr id="2" name="Title 1">
            <a:extLst>
              <a:ext uri="{FF2B5EF4-FFF2-40B4-BE49-F238E27FC236}">
                <a16:creationId xmlns:a16="http://schemas.microsoft.com/office/drawing/2014/main" id="{B0B2D787-E901-489E-86DF-4A406E91D848}"/>
              </a:ext>
            </a:extLst>
          </p:cNvPr>
          <p:cNvSpPr>
            <a:spLocks noGrp="1"/>
          </p:cNvSpPr>
          <p:nvPr>
            <p:ph type="title"/>
          </p:nvPr>
        </p:nvSpPr>
        <p:spPr>
          <a:xfrm>
            <a:off x="732589" y="214713"/>
            <a:ext cx="10552886" cy="1325563"/>
          </a:xfrm>
        </p:spPr>
        <p:txBody>
          <a:bodyPr/>
          <a:lstStyle/>
          <a:p>
            <a:pPr algn="ctr"/>
            <a:r>
              <a:rPr lang="en-GB" dirty="0">
                <a:solidFill>
                  <a:srgbClr val="0070C0"/>
                </a:solidFill>
              </a:rPr>
              <a:t>Azure Arc-Enabled Data Services Is Anywhere</a:t>
            </a:r>
          </a:p>
        </p:txBody>
      </p:sp>
      <p:pic>
        <p:nvPicPr>
          <p:cNvPr id="6" name="Picture 5">
            <a:extLst>
              <a:ext uri="{FF2B5EF4-FFF2-40B4-BE49-F238E27FC236}">
                <a16:creationId xmlns:a16="http://schemas.microsoft.com/office/drawing/2014/main" id="{60BFFCD2-71BA-4FCF-88FD-B438AB0C3B49}"/>
              </a:ext>
            </a:extLst>
          </p:cNvPr>
          <p:cNvPicPr>
            <a:picLocks noChangeAspect="1"/>
          </p:cNvPicPr>
          <p:nvPr/>
        </p:nvPicPr>
        <p:blipFill>
          <a:blip r:embed="rId4"/>
          <a:stretch>
            <a:fillRect/>
          </a:stretch>
        </p:blipFill>
        <p:spPr>
          <a:xfrm>
            <a:off x="2647436" y="5150353"/>
            <a:ext cx="1707367" cy="1433458"/>
          </a:xfrm>
          <a:prstGeom prst="rect">
            <a:avLst/>
          </a:prstGeom>
        </p:spPr>
      </p:pic>
      <p:pic>
        <p:nvPicPr>
          <p:cNvPr id="4" name="Picture 3">
            <a:extLst>
              <a:ext uri="{FF2B5EF4-FFF2-40B4-BE49-F238E27FC236}">
                <a16:creationId xmlns:a16="http://schemas.microsoft.com/office/drawing/2014/main" id="{FDFAAB47-1056-4426-857D-C24B8EF12C3D}"/>
              </a:ext>
            </a:extLst>
          </p:cNvPr>
          <p:cNvPicPr>
            <a:picLocks noChangeAspect="1"/>
          </p:cNvPicPr>
          <p:nvPr/>
        </p:nvPicPr>
        <p:blipFill>
          <a:blip r:embed="rId5"/>
          <a:stretch>
            <a:fillRect/>
          </a:stretch>
        </p:blipFill>
        <p:spPr>
          <a:xfrm>
            <a:off x="732589" y="1208305"/>
            <a:ext cx="10224168" cy="3625879"/>
          </a:xfrm>
          <a:prstGeom prst="rect">
            <a:avLst/>
          </a:prstGeom>
        </p:spPr>
      </p:pic>
      <p:pic>
        <p:nvPicPr>
          <p:cNvPr id="23" name="Picture 22">
            <a:extLst>
              <a:ext uri="{FF2B5EF4-FFF2-40B4-BE49-F238E27FC236}">
                <a16:creationId xmlns:a16="http://schemas.microsoft.com/office/drawing/2014/main" id="{F5EE2776-8720-4B68-A104-BD984265B404}"/>
              </a:ext>
            </a:extLst>
          </p:cNvPr>
          <p:cNvPicPr>
            <a:picLocks noChangeAspect="1"/>
          </p:cNvPicPr>
          <p:nvPr/>
        </p:nvPicPr>
        <p:blipFill>
          <a:blip r:embed="rId6"/>
          <a:stretch>
            <a:fillRect/>
          </a:stretch>
        </p:blipFill>
        <p:spPr>
          <a:xfrm>
            <a:off x="12414338" y="5150353"/>
            <a:ext cx="1707367" cy="1415529"/>
          </a:xfrm>
          <a:prstGeom prst="rect">
            <a:avLst/>
          </a:prstGeom>
        </p:spPr>
      </p:pic>
    </p:spTree>
    <p:extLst>
      <p:ext uri="{BB962C8B-B14F-4D97-AF65-F5344CB8AC3E}">
        <p14:creationId xmlns:p14="http://schemas.microsoft.com/office/powerpoint/2010/main" val="341033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6628C97-CED4-45D4-8AAC-B02B370EF097}"/>
              </a:ext>
            </a:extLst>
          </p:cNvPr>
          <p:cNvPicPr>
            <a:picLocks noChangeAspect="1"/>
          </p:cNvPicPr>
          <p:nvPr/>
        </p:nvPicPr>
        <p:blipFill>
          <a:blip r:embed="rId2"/>
          <a:stretch>
            <a:fillRect/>
          </a:stretch>
        </p:blipFill>
        <p:spPr>
          <a:xfrm>
            <a:off x="7684656" y="5164994"/>
            <a:ext cx="1707367" cy="1457846"/>
          </a:xfrm>
          <a:prstGeom prst="rect">
            <a:avLst/>
          </a:prstGeom>
        </p:spPr>
      </p:pic>
      <p:pic>
        <p:nvPicPr>
          <p:cNvPr id="21" name="Picture 20">
            <a:extLst>
              <a:ext uri="{FF2B5EF4-FFF2-40B4-BE49-F238E27FC236}">
                <a16:creationId xmlns:a16="http://schemas.microsoft.com/office/drawing/2014/main" id="{6CBEAB92-A886-4208-AB72-1E9D8F6D9310}"/>
              </a:ext>
            </a:extLst>
          </p:cNvPr>
          <p:cNvPicPr>
            <a:picLocks noChangeAspect="1"/>
          </p:cNvPicPr>
          <p:nvPr/>
        </p:nvPicPr>
        <p:blipFill>
          <a:blip r:embed="rId2"/>
          <a:stretch>
            <a:fillRect/>
          </a:stretch>
        </p:blipFill>
        <p:spPr>
          <a:xfrm>
            <a:off x="5166046" y="5164994"/>
            <a:ext cx="1707367" cy="1457846"/>
          </a:xfrm>
          <a:prstGeom prst="rect">
            <a:avLst/>
          </a:prstGeom>
        </p:spPr>
      </p:pic>
      <p:sp>
        <p:nvSpPr>
          <p:cNvPr id="2" name="Title 1">
            <a:extLst>
              <a:ext uri="{FF2B5EF4-FFF2-40B4-BE49-F238E27FC236}">
                <a16:creationId xmlns:a16="http://schemas.microsoft.com/office/drawing/2014/main" id="{B0B2D787-E901-489E-86DF-4A406E91D848}"/>
              </a:ext>
            </a:extLst>
          </p:cNvPr>
          <p:cNvSpPr>
            <a:spLocks noGrp="1"/>
          </p:cNvSpPr>
          <p:nvPr>
            <p:ph type="title"/>
          </p:nvPr>
        </p:nvSpPr>
        <p:spPr>
          <a:xfrm>
            <a:off x="732589" y="274189"/>
            <a:ext cx="10753853" cy="1325563"/>
          </a:xfrm>
        </p:spPr>
        <p:txBody>
          <a:bodyPr/>
          <a:lstStyle/>
          <a:p>
            <a:pPr algn="ctr"/>
            <a:r>
              <a:rPr lang="en-GB" dirty="0">
                <a:solidFill>
                  <a:srgbClr val="0070C0"/>
                </a:solidFill>
              </a:rPr>
              <a:t>Azure Arc-Enabled Data Services Is Anywhere</a:t>
            </a:r>
          </a:p>
        </p:txBody>
      </p:sp>
      <p:pic>
        <p:nvPicPr>
          <p:cNvPr id="6" name="Picture 5">
            <a:extLst>
              <a:ext uri="{FF2B5EF4-FFF2-40B4-BE49-F238E27FC236}">
                <a16:creationId xmlns:a16="http://schemas.microsoft.com/office/drawing/2014/main" id="{60BFFCD2-71BA-4FCF-88FD-B438AB0C3B49}"/>
              </a:ext>
            </a:extLst>
          </p:cNvPr>
          <p:cNvPicPr>
            <a:picLocks noChangeAspect="1"/>
          </p:cNvPicPr>
          <p:nvPr/>
        </p:nvPicPr>
        <p:blipFill>
          <a:blip r:embed="rId3"/>
          <a:stretch>
            <a:fillRect/>
          </a:stretch>
        </p:blipFill>
        <p:spPr>
          <a:xfrm>
            <a:off x="2647436" y="5150353"/>
            <a:ext cx="1707367" cy="1433458"/>
          </a:xfrm>
          <a:prstGeom prst="rect">
            <a:avLst/>
          </a:prstGeom>
        </p:spPr>
      </p:pic>
      <p:pic>
        <p:nvPicPr>
          <p:cNvPr id="4" name="Picture 3">
            <a:extLst>
              <a:ext uri="{FF2B5EF4-FFF2-40B4-BE49-F238E27FC236}">
                <a16:creationId xmlns:a16="http://schemas.microsoft.com/office/drawing/2014/main" id="{FDFAAB47-1056-4426-857D-C24B8EF12C3D}"/>
              </a:ext>
            </a:extLst>
          </p:cNvPr>
          <p:cNvPicPr>
            <a:picLocks noChangeAspect="1"/>
          </p:cNvPicPr>
          <p:nvPr/>
        </p:nvPicPr>
        <p:blipFill>
          <a:blip r:embed="rId4"/>
          <a:stretch>
            <a:fillRect/>
          </a:stretch>
        </p:blipFill>
        <p:spPr>
          <a:xfrm>
            <a:off x="732589" y="1208305"/>
            <a:ext cx="10224168" cy="3625879"/>
          </a:xfrm>
          <a:prstGeom prst="rect">
            <a:avLst/>
          </a:prstGeom>
        </p:spPr>
      </p:pic>
      <p:pic>
        <p:nvPicPr>
          <p:cNvPr id="23" name="Picture 22">
            <a:extLst>
              <a:ext uri="{FF2B5EF4-FFF2-40B4-BE49-F238E27FC236}">
                <a16:creationId xmlns:a16="http://schemas.microsoft.com/office/drawing/2014/main" id="{F5EE2776-8720-4B68-A104-BD984265B404}"/>
              </a:ext>
            </a:extLst>
          </p:cNvPr>
          <p:cNvPicPr>
            <a:picLocks noChangeAspect="1"/>
          </p:cNvPicPr>
          <p:nvPr/>
        </p:nvPicPr>
        <p:blipFill>
          <a:blip r:embed="rId5"/>
          <a:stretch>
            <a:fillRect/>
          </a:stretch>
        </p:blipFill>
        <p:spPr>
          <a:xfrm>
            <a:off x="5166046" y="5186152"/>
            <a:ext cx="1707367" cy="1415529"/>
          </a:xfrm>
          <a:prstGeom prst="rect">
            <a:avLst/>
          </a:prstGeom>
        </p:spPr>
      </p:pic>
      <p:pic>
        <p:nvPicPr>
          <p:cNvPr id="8" name="Picture 7">
            <a:extLst>
              <a:ext uri="{FF2B5EF4-FFF2-40B4-BE49-F238E27FC236}">
                <a16:creationId xmlns:a16="http://schemas.microsoft.com/office/drawing/2014/main" id="{D8A8A577-614E-4EEB-81A3-03F1B092D08B}"/>
              </a:ext>
            </a:extLst>
          </p:cNvPr>
          <p:cNvPicPr>
            <a:picLocks noChangeAspect="1"/>
          </p:cNvPicPr>
          <p:nvPr/>
        </p:nvPicPr>
        <p:blipFill>
          <a:blip r:embed="rId6"/>
          <a:stretch>
            <a:fillRect/>
          </a:stretch>
        </p:blipFill>
        <p:spPr>
          <a:xfrm>
            <a:off x="12953607" y="5183465"/>
            <a:ext cx="1707367" cy="1418216"/>
          </a:xfrm>
          <a:prstGeom prst="rect">
            <a:avLst/>
          </a:prstGeom>
        </p:spPr>
      </p:pic>
    </p:spTree>
    <p:extLst>
      <p:ext uri="{BB962C8B-B14F-4D97-AF65-F5344CB8AC3E}">
        <p14:creationId xmlns:p14="http://schemas.microsoft.com/office/powerpoint/2010/main" val="3343409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6628C97-CED4-45D4-8AAC-B02B370EF097}"/>
              </a:ext>
            </a:extLst>
          </p:cNvPr>
          <p:cNvPicPr>
            <a:picLocks noChangeAspect="1"/>
          </p:cNvPicPr>
          <p:nvPr/>
        </p:nvPicPr>
        <p:blipFill>
          <a:blip r:embed="rId2"/>
          <a:stretch>
            <a:fillRect/>
          </a:stretch>
        </p:blipFill>
        <p:spPr>
          <a:xfrm>
            <a:off x="7684656" y="5164994"/>
            <a:ext cx="1707367" cy="1457846"/>
          </a:xfrm>
          <a:prstGeom prst="rect">
            <a:avLst/>
          </a:prstGeom>
        </p:spPr>
      </p:pic>
      <p:pic>
        <p:nvPicPr>
          <p:cNvPr id="21" name="Picture 20">
            <a:extLst>
              <a:ext uri="{FF2B5EF4-FFF2-40B4-BE49-F238E27FC236}">
                <a16:creationId xmlns:a16="http://schemas.microsoft.com/office/drawing/2014/main" id="{6CBEAB92-A886-4208-AB72-1E9D8F6D9310}"/>
              </a:ext>
            </a:extLst>
          </p:cNvPr>
          <p:cNvPicPr>
            <a:picLocks noChangeAspect="1"/>
          </p:cNvPicPr>
          <p:nvPr/>
        </p:nvPicPr>
        <p:blipFill>
          <a:blip r:embed="rId2"/>
          <a:stretch>
            <a:fillRect/>
          </a:stretch>
        </p:blipFill>
        <p:spPr>
          <a:xfrm>
            <a:off x="5166046" y="5164994"/>
            <a:ext cx="1707367" cy="1457846"/>
          </a:xfrm>
          <a:prstGeom prst="rect">
            <a:avLst/>
          </a:prstGeom>
        </p:spPr>
      </p:pic>
      <p:sp>
        <p:nvSpPr>
          <p:cNvPr id="2" name="Title 1">
            <a:extLst>
              <a:ext uri="{FF2B5EF4-FFF2-40B4-BE49-F238E27FC236}">
                <a16:creationId xmlns:a16="http://schemas.microsoft.com/office/drawing/2014/main" id="{B0B2D787-E901-489E-86DF-4A406E91D848}"/>
              </a:ext>
            </a:extLst>
          </p:cNvPr>
          <p:cNvSpPr>
            <a:spLocks noGrp="1"/>
          </p:cNvSpPr>
          <p:nvPr>
            <p:ph type="title"/>
          </p:nvPr>
        </p:nvSpPr>
        <p:spPr>
          <a:xfrm>
            <a:off x="899944" y="193555"/>
            <a:ext cx="10392112" cy="1325563"/>
          </a:xfrm>
        </p:spPr>
        <p:txBody>
          <a:bodyPr/>
          <a:lstStyle/>
          <a:p>
            <a:pPr algn="ctr"/>
            <a:r>
              <a:rPr lang="en-GB" dirty="0">
                <a:solidFill>
                  <a:srgbClr val="0070C0"/>
                </a:solidFill>
              </a:rPr>
              <a:t>Azure Arc-Enabled Data Services Is Anywhere</a:t>
            </a:r>
          </a:p>
        </p:txBody>
      </p:sp>
      <p:pic>
        <p:nvPicPr>
          <p:cNvPr id="6" name="Picture 5">
            <a:extLst>
              <a:ext uri="{FF2B5EF4-FFF2-40B4-BE49-F238E27FC236}">
                <a16:creationId xmlns:a16="http://schemas.microsoft.com/office/drawing/2014/main" id="{60BFFCD2-71BA-4FCF-88FD-B438AB0C3B49}"/>
              </a:ext>
            </a:extLst>
          </p:cNvPr>
          <p:cNvPicPr>
            <a:picLocks noChangeAspect="1"/>
          </p:cNvPicPr>
          <p:nvPr/>
        </p:nvPicPr>
        <p:blipFill>
          <a:blip r:embed="rId3"/>
          <a:stretch>
            <a:fillRect/>
          </a:stretch>
        </p:blipFill>
        <p:spPr>
          <a:xfrm>
            <a:off x="2647436" y="5150353"/>
            <a:ext cx="1707367" cy="1433458"/>
          </a:xfrm>
          <a:prstGeom prst="rect">
            <a:avLst/>
          </a:prstGeom>
        </p:spPr>
      </p:pic>
      <p:pic>
        <p:nvPicPr>
          <p:cNvPr id="4" name="Picture 3">
            <a:extLst>
              <a:ext uri="{FF2B5EF4-FFF2-40B4-BE49-F238E27FC236}">
                <a16:creationId xmlns:a16="http://schemas.microsoft.com/office/drawing/2014/main" id="{FDFAAB47-1056-4426-857D-C24B8EF12C3D}"/>
              </a:ext>
            </a:extLst>
          </p:cNvPr>
          <p:cNvPicPr>
            <a:picLocks noChangeAspect="1"/>
          </p:cNvPicPr>
          <p:nvPr/>
        </p:nvPicPr>
        <p:blipFill>
          <a:blip r:embed="rId4"/>
          <a:stretch>
            <a:fillRect/>
          </a:stretch>
        </p:blipFill>
        <p:spPr>
          <a:xfrm>
            <a:off x="732589" y="1208305"/>
            <a:ext cx="10224168" cy="3625879"/>
          </a:xfrm>
          <a:prstGeom prst="rect">
            <a:avLst/>
          </a:prstGeom>
        </p:spPr>
      </p:pic>
      <p:pic>
        <p:nvPicPr>
          <p:cNvPr id="23" name="Picture 22">
            <a:extLst>
              <a:ext uri="{FF2B5EF4-FFF2-40B4-BE49-F238E27FC236}">
                <a16:creationId xmlns:a16="http://schemas.microsoft.com/office/drawing/2014/main" id="{F5EE2776-8720-4B68-A104-BD984265B404}"/>
              </a:ext>
            </a:extLst>
          </p:cNvPr>
          <p:cNvPicPr>
            <a:picLocks noChangeAspect="1"/>
          </p:cNvPicPr>
          <p:nvPr/>
        </p:nvPicPr>
        <p:blipFill>
          <a:blip r:embed="rId5"/>
          <a:stretch>
            <a:fillRect/>
          </a:stretch>
        </p:blipFill>
        <p:spPr>
          <a:xfrm>
            <a:off x="5166046" y="5186152"/>
            <a:ext cx="1707367" cy="1415529"/>
          </a:xfrm>
          <a:prstGeom prst="rect">
            <a:avLst/>
          </a:prstGeom>
        </p:spPr>
      </p:pic>
      <p:pic>
        <p:nvPicPr>
          <p:cNvPr id="8" name="Picture 7">
            <a:extLst>
              <a:ext uri="{FF2B5EF4-FFF2-40B4-BE49-F238E27FC236}">
                <a16:creationId xmlns:a16="http://schemas.microsoft.com/office/drawing/2014/main" id="{D8A8A577-614E-4EEB-81A3-03F1B092D08B}"/>
              </a:ext>
            </a:extLst>
          </p:cNvPr>
          <p:cNvPicPr>
            <a:picLocks noChangeAspect="1"/>
          </p:cNvPicPr>
          <p:nvPr/>
        </p:nvPicPr>
        <p:blipFill>
          <a:blip r:embed="rId6"/>
          <a:stretch>
            <a:fillRect/>
          </a:stretch>
        </p:blipFill>
        <p:spPr>
          <a:xfrm>
            <a:off x="7684656" y="5183465"/>
            <a:ext cx="1707367" cy="1418216"/>
          </a:xfrm>
          <a:prstGeom prst="rect">
            <a:avLst/>
          </a:prstGeom>
        </p:spPr>
      </p:pic>
    </p:spTree>
    <p:extLst>
      <p:ext uri="{BB962C8B-B14F-4D97-AF65-F5344CB8AC3E}">
        <p14:creationId xmlns:p14="http://schemas.microsoft.com/office/powerpoint/2010/main" val="2336861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6628C97-CED4-45D4-8AAC-B02B370EF097}"/>
              </a:ext>
            </a:extLst>
          </p:cNvPr>
          <p:cNvPicPr>
            <a:picLocks noChangeAspect="1"/>
          </p:cNvPicPr>
          <p:nvPr/>
        </p:nvPicPr>
        <p:blipFill>
          <a:blip r:embed="rId2"/>
          <a:stretch>
            <a:fillRect/>
          </a:stretch>
        </p:blipFill>
        <p:spPr>
          <a:xfrm>
            <a:off x="7684656" y="5164994"/>
            <a:ext cx="1707367" cy="1457846"/>
          </a:xfrm>
          <a:prstGeom prst="rect">
            <a:avLst/>
          </a:prstGeom>
        </p:spPr>
      </p:pic>
      <p:pic>
        <p:nvPicPr>
          <p:cNvPr id="21" name="Picture 20">
            <a:extLst>
              <a:ext uri="{FF2B5EF4-FFF2-40B4-BE49-F238E27FC236}">
                <a16:creationId xmlns:a16="http://schemas.microsoft.com/office/drawing/2014/main" id="{6CBEAB92-A886-4208-AB72-1E9D8F6D9310}"/>
              </a:ext>
            </a:extLst>
          </p:cNvPr>
          <p:cNvPicPr>
            <a:picLocks noChangeAspect="1"/>
          </p:cNvPicPr>
          <p:nvPr/>
        </p:nvPicPr>
        <p:blipFill>
          <a:blip r:embed="rId2"/>
          <a:stretch>
            <a:fillRect/>
          </a:stretch>
        </p:blipFill>
        <p:spPr>
          <a:xfrm>
            <a:off x="5166046" y="5164994"/>
            <a:ext cx="1707367" cy="1457846"/>
          </a:xfrm>
          <a:prstGeom prst="rect">
            <a:avLst/>
          </a:prstGeom>
        </p:spPr>
      </p:pic>
      <p:sp>
        <p:nvSpPr>
          <p:cNvPr id="2" name="Title 1">
            <a:extLst>
              <a:ext uri="{FF2B5EF4-FFF2-40B4-BE49-F238E27FC236}">
                <a16:creationId xmlns:a16="http://schemas.microsoft.com/office/drawing/2014/main" id="{B0B2D787-E901-489E-86DF-4A406E91D848}"/>
              </a:ext>
            </a:extLst>
          </p:cNvPr>
          <p:cNvSpPr>
            <a:spLocks noGrp="1"/>
          </p:cNvSpPr>
          <p:nvPr>
            <p:ph type="title"/>
          </p:nvPr>
        </p:nvSpPr>
        <p:spPr>
          <a:xfrm>
            <a:off x="729122" y="274189"/>
            <a:ext cx="10733756" cy="1325563"/>
          </a:xfrm>
        </p:spPr>
        <p:txBody>
          <a:bodyPr/>
          <a:lstStyle/>
          <a:p>
            <a:pPr algn="ctr"/>
            <a:r>
              <a:rPr lang="en-GB" dirty="0">
                <a:solidFill>
                  <a:srgbClr val="0070C0"/>
                </a:solidFill>
              </a:rPr>
              <a:t>Azure Arc-Enabled Data Services Is Anywhere</a:t>
            </a:r>
          </a:p>
        </p:txBody>
      </p:sp>
      <p:pic>
        <p:nvPicPr>
          <p:cNvPr id="6" name="Picture 5">
            <a:extLst>
              <a:ext uri="{FF2B5EF4-FFF2-40B4-BE49-F238E27FC236}">
                <a16:creationId xmlns:a16="http://schemas.microsoft.com/office/drawing/2014/main" id="{60BFFCD2-71BA-4FCF-88FD-B438AB0C3B49}"/>
              </a:ext>
            </a:extLst>
          </p:cNvPr>
          <p:cNvPicPr>
            <a:picLocks noChangeAspect="1"/>
          </p:cNvPicPr>
          <p:nvPr/>
        </p:nvPicPr>
        <p:blipFill>
          <a:blip r:embed="rId3"/>
          <a:stretch>
            <a:fillRect/>
          </a:stretch>
        </p:blipFill>
        <p:spPr>
          <a:xfrm>
            <a:off x="2647436" y="5150353"/>
            <a:ext cx="1707367" cy="1433458"/>
          </a:xfrm>
          <a:prstGeom prst="rect">
            <a:avLst/>
          </a:prstGeom>
        </p:spPr>
      </p:pic>
      <p:pic>
        <p:nvPicPr>
          <p:cNvPr id="23" name="Picture 22">
            <a:extLst>
              <a:ext uri="{FF2B5EF4-FFF2-40B4-BE49-F238E27FC236}">
                <a16:creationId xmlns:a16="http://schemas.microsoft.com/office/drawing/2014/main" id="{F5EE2776-8720-4B68-A104-BD984265B404}"/>
              </a:ext>
            </a:extLst>
          </p:cNvPr>
          <p:cNvPicPr>
            <a:picLocks noChangeAspect="1"/>
          </p:cNvPicPr>
          <p:nvPr/>
        </p:nvPicPr>
        <p:blipFill>
          <a:blip r:embed="rId4"/>
          <a:stretch>
            <a:fillRect/>
          </a:stretch>
        </p:blipFill>
        <p:spPr>
          <a:xfrm>
            <a:off x="5166046" y="5186152"/>
            <a:ext cx="1707367" cy="1415529"/>
          </a:xfrm>
          <a:prstGeom prst="rect">
            <a:avLst/>
          </a:prstGeom>
        </p:spPr>
      </p:pic>
      <p:pic>
        <p:nvPicPr>
          <p:cNvPr id="8" name="Picture 7">
            <a:extLst>
              <a:ext uri="{FF2B5EF4-FFF2-40B4-BE49-F238E27FC236}">
                <a16:creationId xmlns:a16="http://schemas.microsoft.com/office/drawing/2014/main" id="{D8A8A577-614E-4EEB-81A3-03F1B092D08B}"/>
              </a:ext>
            </a:extLst>
          </p:cNvPr>
          <p:cNvPicPr>
            <a:picLocks noChangeAspect="1"/>
          </p:cNvPicPr>
          <p:nvPr/>
        </p:nvPicPr>
        <p:blipFill>
          <a:blip r:embed="rId5"/>
          <a:stretch>
            <a:fillRect/>
          </a:stretch>
        </p:blipFill>
        <p:spPr>
          <a:xfrm>
            <a:off x="7684656" y="5183465"/>
            <a:ext cx="1707367" cy="1418216"/>
          </a:xfrm>
          <a:prstGeom prst="rect">
            <a:avLst/>
          </a:prstGeom>
        </p:spPr>
      </p:pic>
      <p:pic>
        <p:nvPicPr>
          <p:cNvPr id="5" name="Picture 4">
            <a:extLst>
              <a:ext uri="{FF2B5EF4-FFF2-40B4-BE49-F238E27FC236}">
                <a16:creationId xmlns:a16="http://schemas.microsoft.com/office/drawing/2014/main" id="{27694DA3-52BC-411A-B4CF-580F7B77D726}"/>
              </a:ext>
            </a:extLst>
          </p:cNvPr>
          <p:cNvPicPr>
            <a:picLocks noChangeAspect="1"/>
          </p:cNvPicPr>
          <p:nvPr/>
        </p:nvPicPr>
        <p:blipFill>
          <a:blip r:embed="rId6"/>
          <a:stretch>
            <a:fillRect/>
          </a:stretch>
        </p:blipFill>
        <p:spPr>
          <a:xfrm>
            <a:off x="527538" y="1550737"/>
            <a:ext cx="5347187" cy="2804388"/>
          </a:xfrm>
          <a:prstGeom prst="rect">
            <a:avLst/>
          </a:prstGeom>
        </p:spPr>
      </p:pic>
      <p:pic>
        <p:nvPicPr>
          <p:cNvPr id="13" name="Picture 12">
            <a:extLst>
              <a:ext uri="{FF2B5EF4-FFF2-40B4-BE49-F238E27FC236}">
                <a16:creationId xmlns:a16="http://schemas.microsoft.com/office/drawing/2014/main" id="{F6DCD87C-E423-461B-99C4-AB96FB52555B}"/>
              </a:ext>
            </a:extLst>
          </p:cNvPr>
          <p:cNvPicPr>
            <a:picLocks noChangeAspect="1"/>
          </p:cNvPicPr>
          <p:nvPr/>
        </p:nvPicPr>
        <p:blipFill rotWithShape="1">
          <a:blip r:embed="rId7"/>
          <a:srcRect r="8385"/>
          <a:stretch/>
        </p:blipFill>
        <p:spPr>
          <a:xfrm>
            <a:off x="12751029" y="1458235"/>
            <a:ext cx="5580000" cy="2801656"/>
          </a:xfrm>
          <a:prstGeom prst="rect">
            <a:avLst/>
          </a:prstGeom>
        </p:spPr>
      </p:pic>
    </p:spTree>
    <p:extLst>
      <p:ext uri="{BB962C8B-B14F-4D97-AF65-F5344CB8AC3E}">
        <p14:creationId xmlns:p14="http://schemas.microsoft.com/office/powerpoint/2010/main" val="2285105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6628C97-CED4-45D4-8AAC-B02B370EF097}"/>
              </a:ext>
            </a:extLst>
          </p:cNvPr>
          <p:cNvPicPr>
            <a:picLocks noChangeAspect="1"/>
          </p:cNvPicPr>
          <p:nvPr/>
        </p:nvPicPr>
        <p:blipFill>
          <a:blip r:embed="rId2"/>
          <a:stretch>
            <a:fillRect/>
          </a:stretch>
        </p:blipFill>
        <p:spPr>
          <a:xfrm>
            <a:off x="7684656" y="5164994"/>
            <a:ext cx="1707367" cy="1457846"/>
          </a:xfrm>
          <a:prstGeom prst="rect">
            <a:avLst/>
          </a:prstGeom>
        </p:spPr>
      </p:pic>
      <p:pic>
        <p:nvPicPr>
          <p:cNvPr id="21" name="Picture 20">
            <a:extLst>
              <a:ext uri="{FF2B5EF4-FFF2-40B4-BE49-F238E27FC236}">
                <a16:creationId xmlns:a16="http://schemas.microsoft.com/office/drawing/2014/main" id="{6CBEAB92-A886-4208-AB72-1E9D8F6D9310}"/>
              </a:ext>
            </a:extLst>
          </p:cNvPr>
          <p:cNvPicPr>
            <a:picLocks noChangeAspect="1"/>
          </p:cNvPicPr>
          <p:nvPr/>
        </p:nvPicPr>
        <p:blipFill>
          <a:blip r:embed="rId2"/>
          <a:stretch>
            <a:fillRect/>
          </a:stretch>
        </p:blipFill>
        <p:spPr>
          <a:xfrm>
            <a:off x="5166046" y="5164994"/>
            <a:ext cx="1707367" cy="1457846"/>
          </a:xfrm>
          <a:prstGeom prst="rect">
            <a:avLst/>
          </a:prstGeom>
        </p:spPr>
      </p:pic>
      <p:sp>
        <p:nvSpPr>
          <p:cNvPr id="2" name="Title 1">
            <a:extLst>
              <a:ext uri="{FF2B5EF4-FFF2-40B4-BE49-F238E27FC236}">
                <a16:creationId xmlns:a16="http://schemas.microsoft.com/office/drawing/2014/main" id="{B0B2D787-E901-489E-86DF-4A406E91D848}"/>
              </a:ext>
            </a:extLst>
          </p:cNvPr>
          <p:cNvSpPr>
            <a:spLocks noGrp="1"/>
          </p:cNvSpPr>
          <p:nvPr>
            <p:ph type="title"/>
          </p:nvPr>
        </p:nvSpPr>
        <p:spPr>
          <a:xfrm>
            <a:off x="627730" y="274189"/>
            <a:ext cx="10783998" cy="1325563"/>
          </a:xfrm>
        </p:spPr>
        <p:txBody>
          <a:bodyPr/>
          <a:lstStyle/>
          <a:p>
            <a:pPr algn="ctr"/>
            <a:r>
              <a:rPr lang="en-GB" dirty="0">
                <a:solidFill>
                  <a:srgbClr val="0070C0"/>
                </a:solidFill>
              </a:rPr>
              <a:t>Azure Arc-Enabled Data Services Is Anywhere</a:t>
            </a:r>
          </a:p>
        </p:txBody>
      </p:sp>
      <p:pic>
        <p:nvPicPr>
          <p:cNvPr id="6" name="Picture 5">
            <a:extLst>
              <a:ext uri="{FF2B5EF4-FFF2-40B4-BE49-F238E27FC236}">
                <a16:creationId xmlns:a16="http://schemas.microsoft.com/office/drawing/2014/main" id="{60BFFCD2-71BA-4FCF-88FD-B438AB0C3B49}"/>
              </a:ext>
            </a:extLst>
          </p:cNvPr>
          <p:cNvPicPr>
            <a:picLocks noChangeAspect="1"/>
          </p:cNvPicPr>
          <p:nvPr/>
        </p:nvPicPr>
        <p:blipFill>
          <a:blip r:embed="rId3"/>
          <a:stretch>
            <a:fillRect/>
          </a:stretch>
        </p:blipFill>
        <p:spPr>
          <a:xfrm>
            <a:off x="2647436" y="5150353"/>
            <a:ext cx="1707367" cy="1433458"/>
          </a:xfrm>
          <a:prstGeom prst="rect">
            <a:avLst/>
          </a:prstGeom>
        </p:spPr>
      </p:pic>
      <p:pic>
        <p:nvPicPr>
          <p:cNvPr id="23" name="Picture 22">
            <a:extLst>
              <a:ext uri="{FF2B5EF4-FFF2-40B4-BE49-F238E27FC236}">
                <a16:creationId xmlns:a16="http://schemas.microsoft.com/office/drawing/2014/main" id="{F5EE2776-8720-4B68-A104-BD984265B404}"/>
              </a:ext>
            </a:extLst>
          </p:cNvPr>
          <p:cNvPicPr>
            <a:picLocks noChangeAspect="1"/>
          </p:cNvPicPr>
          <p:nvPr/>
        </p:nvPicPr>
        <p:blipFill>
          <a:blip r:embed="rId4"/>
          <a:stretch>
            <a:fillRect/>
          </a:stretch>
        </p:blipFill>
        <p:spPr>
          <a:xfrm>
            <a:off x="5166046" y="5186152"/>
            <a:ext cx="1707367" cy="1415529"/>
          </a:xfrm>
          <a:prstGeom prst="rect">
            <a:avLst/>
          </a:prstGeom>
        </p:spPr>
      </p:pic>
      <p:pic>
        <p:nvPicPr>
          <p:cNvPr id="8" name="Picture 7">
            <a:extLst>
              <a:ext uri="{FF2B5EF4-FFF2-40B4-BE49-F238E27FC236}">
                <a16:creationId xmlns:a16="http://schemas.microsoft.com/office/drawing/2014/main" id="{D8A8A577-614E-4EEB-81A3-03F1B092D08B}"/>
              </a:ext>
            </a:extLst>
          </p:cNvPr>
          <p:cNvPicPr>
            <a:picLocks noChangeAspect="1"/>
          </p:cNvPicPr>
          <p:nvPr/>
        </p:nvPicPr>
        <p:blipFill>
          <a:blip r:embed="rId5"/>
          <a:stretch>
            <a:fillRect/>
          </a:stretch>
        </p:blipFill>
        <p:spPr>
          <a:xfrm>
            <a:off x="7684656" y="5183465"/>
            <a:ext cx="1707367" cy="1418216"/>
          </a:xfrm>
          <a:prstGeom prst="rect">
            <a:avLst/>
          </a:prstGeom>
        </p:spPr>
      </p:pic>
      <p:pic>
        <p:nvPicPr>
          <p:cNvPr id="5" name="Picture 4">
            <a:extLst>
              <a:ext uri="{FF2B5EF4-FFF2-40B4-BE49-F238E27FC236}">
                <a16:creationId xmlns:a16="http://schemas.microsoft.com/office/drawing/2014/main" id="{27694DA3-52BC-411A-B4CF-580F7B77D726}"/>
              </a:ext>
            </a:extLst>
          </p:cNvPr>
          <p:cNvPicPr>
            <a:picLocks noChangeAspect="1"/>
          </p:cNvPicPr>
          <p:nvPr/>
        </p:nvPicPr>
        <p:blipFill>
          <a:blip r:embed="rId6"/>
          <a:stretch>
            <a:fillRect/>
          </a:stretch>
        </p:blipFill>
        <p:spPr>
          <a:xfrm>
            <a:off x="527538" y="1550737"/>
            <a:ext cx="5347187" cy="2804388"/>
          </a:xfrm>
          <a:prstGeom prst="rect">
            <a:avLst/>
          </a:prstGeom>
        </p:spPr>
      </p:pic>
      <p:pic>
        <p:nvPicPr>
          <p:cNvPr id="10" name="Picture 9">
            <a:extLst>
              <a:ext uri="{FF2B5EF4-FFF2-40B4-BE49-F238E27FC236}">
                <a16:creationId xmlns:a16="http://schemas.microsoft.com/office/drawing/2014/main" id="{0A8EABBD-FFD0-4CB2-878B-F3037A5ED0B6}"/>
              </a:ext>
            </a:extLst>
          </p:cNvPr>
          <p:cNvPicPr>
            <a:picLocks noChangeAspect="1"/>
          </p:cNvPicPr>
          <p:nvPr/>
        </p:nvPicPr>
        <p:blipFill rotWithShape="1">
          <a:blip r:embed="rId7"/>
          <a:srcRect r="8385"/>
          <a:stretch/>
        </p:blipFill>
        <p:spPr>
          <a:xfrm>
            <a:off x="6230815" y="1550737"/>
            <a:ext cx="5580000" cy="2801656"/>
          </a:xfrm>
          <a:prstGeom prst="rect">
            <a:avLst/>
          </a:prstGeom>
        </p:spPr>
      </p:pic>
    </p:spTree>
    <p:extLst>
      <p:ext uri="{BB962C8B-B14F-4D97-AF65-F5344CB8AC3E}">
        <p14:creationId xmlns:p14="http://schemas.microsoft.com/office/powerpoint/2010/main" val="4034954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745F87-11D8-403D-913C-BDCE4622F22C}"/>
              </a:ext>
            </a:extLst>
          </p:cNvPr>
          <p:cNvSpPr>
            <a:spLocks noGrp="1"/>
          </p:cNvSpPr>
          <p:nvPr>
            <p:ph type="title"/>
          </p:nvPr>
        </p:nvSpPr>
        <p:spPr>
          <a:xfrm>
            <a:off x="3587260" y="236172"/>
            <a:ext cx="5017477" cy="1325563"/>
          </a:xfrm>
          <a:solidFill>
            <a:schemeClr val="tx1"/>
          </a:solidFill>
        </p:spPr>
        <p:txBody>
          <a:bodyPr/>
          <a:lstStyle/>
          <a:p>
            <a:r>
              <a:rPr lang="en-GB" dirty="0">
                <a:solidFill>
                  <a:srgbClr val="0070C0"/>
                </a:solidFill>
              </a:rPr>
              <a:t>The Data Controller</a:t>
            </a:r>
          </a:p>
        </p:txBody>
      </p:sp>
      <p:sp>
        <p:nvSpPr>
          <p:cNvPr id="30" name="Rectangle: Rounded Corners 29">
            <a:extLst>
              <a:ext uri="{FF2B5EF4-FFF2-40B4-BE49-F238E27FC236}">
                <a16:creationId xmlns:a16="http://schemas.microsoft.com/office/drawing/2014/main" id="{64A2AF40-CF9D-4C6B-979E-457CB91874D5}"/>
              </a:ext>
            </a:extLst>
          </p:cNvPr>
          <p:cNvSpPr/>
          <p:nvPr/>
        </p:nvSpPr>
        <p:spPr>
          <a:xfrm>
            <a:off x="873370" y="1286242"/>
            <a:ext cx="3528645" cy="4944573"/>
          </a:xfrm>
          <a:prstGeom prst="roundRect">
            <a:avLst/>
          </a:prstGeom>
          <a:solidFill>
            <a:schemeClr val="bg2">
              <a:lumMod val="25000"/>
            </a:schemeClr>
          </a:solid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31CC1CB2-B29F-46C7-BCFF-FBF3AF6558F0}"/>
              </a:ext>
            </a:extLst>
          </p:cNvPr>
          <p:cNvSpPr txBox="1"/>
          <p:nvPr/>
        </p:nvSpPr>
        <p:spPr>
          <a:xfrm>
            <a:off x="5212371" y="3171092"/>
            <a:ext cx="2300654" cy="2954655"/>
          </a:xfrm>
          <a:prstGeom prst="rect">
            <a:avLst/>
          </a:prstGeom>
          <a:noFill/>
        </p:spPr>
        <p:txBody>
          <a:bodyPr wrap="square" rtlCol="0">
            <a:spAutoFit/>
          </a:bodyPr>
          <a:lstStyle/>
          <a:p>
            <a:r>
              <a:rPr lang="en-GB" sz="2400" dirty="0">
                <a:solidFill>
                  <a:srgbClr val="0070C0"/>
                </a:solidFill>
              </a:rPr>
              <a:t>Dashboards</a:t>
            </a:r>
          </a:p>
          <a:p>
            <a:r>
              <a:rPr lang="en-GB" sz="2400" dirty="0">
                <a:solidFill>
                  <a:srgbClr val="0070C0"/>
                </a:solidFill>
              </a:rPr>
              <a:t>Metrics</a:t>
            </a:r>
          </a:p>
          <a:p>
            <a:r>
              <a:rPr lang="en-GB" sz="2400" dirty="0">
                <a:solidFill>
                  <a:srgbClr val="0070C0"/>
                </a:solidFill>
              </a:rPr>
              <a:t>Logs</a:t>
            </a:r>
          </a:p>
          <a:p>
            <a:r>
              <a:rPr lang="en-GB" sz="2400" dirty="0">
                <a:solidFill>
                  <a:srgbClr val="0070C0"/>
                </a:solidFill>
              </a:rPr>
              <a:t>Backup/Restore</a:t>
            </a:r>
          </a:p>
          <a:p>
            <a:r>
              <a:rPr lang="en-GB" sz="2400" dirty="0">
                <a:solidFill>
                  <a:srgbClr val="0070C0"/>
                </a:solidFill>
              </a:rPr>
              <a:t>High Availability</a:t>
            </a:r>
          </a:p>
          <a:p>
            <a:r>
              <a:rPr lang="en-GB" sz="2400" dirty="0">
                <a:solidFill>
                  <a:srgbClr val="0070C0"/>
                </a:solidFill>
              </a:rPr>
              <a:t>Provisioning</a:t>
            </a:r>
          </a:p>
          <a:p>
            <a:r>
              <a:rPr lang="en-GB" sz="2400" dirty="0">
                <a:solidFill>
                  <a:srgbClr val="0070C0"/>
                </a:solidFill>
              </a:rPr>
              <a:t>API</a:t>
            </a:r>
          </a:p>
          <a:p>
            <a:endParaRPr lang="en-GB" dirty="0">
              <a:solidFill>
                <a:schemeClr val="accent1">
                  <a:lumMod val="75000"/>
                </a:schemeClr>
              </a:solidFill>
            </a:endParaRPr>
          </a:p>
        </p:txBody>
      </p:sp>
      <p:pic>
        <p:nvPicPr>
          <p:cNvPr id="11" name="Graphic 10">
            <a:extLst>
              <a:ext uri="{FF2B5EF4-FFF2-40B4-BE49-F238E27FC236}">
                <a16:creationId xmlns:a16="http://schemas.microsoft.com/office/drawing/2014/main" id="{B459F0BF-2A00-4141-AC42-9752BEC6E0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9704" y="1537203"/>
            <a:ext cx="1029432" cy="1029432"/>
          </a:xfrm>
          <a:prstGeom prst="rect">
            <a:avLst/>
          </a:prstGeom>
        </p:spPr>
      </p:pic>
      <p:pic>
        <p:nvPicPr>
          <p:cNvPr id="13" name="Graphic 12">
            <a:extLst>
              <a:ext uri="{FF2B5EF4-FFF2-40B4-BE49-F238E27FC236}">
                <a16:creationId xmlns:a16="http://schemas.microsoft.com/office/drawing/2014/main" id="{2B2908AF-FB99-44EB-8563-5599CBB8D9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4779" y="2766157"/>
            <a:ext cx="1014357" cy="1014357"/>
          </a:xfrm>
          <a:prstGeom prst="rect">
            <a:avLst/>
          </a:prstGeom>
        </p:spPr>
      </p:pic>
      <p:pic>
        <p:nvPicPr>
          <p:cNvPr id="17" name="Graphic 16">
            <a:extLst>
              <a:ext uri="{FF2B5EF4-FFF2-40B4-BE49-F238E27FC236}">
                <a16:creationId xmlns:a16="http://schemas.microsoft.com/office/drawing/2014/main" id="{1999621F-FFDF-4EDE-B875-6709F467B7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68257" y="4025746"/>
            <a:ext cx="753941" cy="753941"/>
          </a:xfrm>
          <a:prstGeom prst="rect">
            <a:avLst/>
          </a:prstGeom>
        </p:spPr>
      </p:pic>
      <p:pic>
        <p:nvPicPr>
          <p:cNvPr id="21" name="Graphic 20">
            <a:extLst>
              <a:ext uri="{FF2B5EF4-FFF2-40B4-BE49-F238E27FC236}">
                <a16:creationId xmlns:a16="http://schemas.microsoft.com/office/drawing/2014/main" id="{A3D3882F-BA9D-451A-8BF3-C21655FBD7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60628" y="1674616"/>
            <a:ext cx="907436" cy="907436"/>
          </a:xfrm>
          <a:prstGeom prst="rect">
            <a:avLst/>
          </a:prstGeom>
        </p:spPr>
      </p:pic>
      <p:pic>
        <p:nvPicPr>
          <p:cNvPr id="23" name="Graphic 22">
            <a:extLst>
              <a:ext uri="{FF2B5EF4-FFF2-40B4-BE49-F238E27FC236}">
                <a16:creationId xmlns:a16="http://schemas.microsoft.com/office/drawing/2014/main" id="{CAEA934A-86D8-442E-AD3D-B5B42D9CF39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53588" y="5024919"/>
            <a:ext cx="468922" cy="468922"/>
          </a:xfrm>
          <a:prstGeom prst="rect">
            <a:avLst/>
          </a:prstGeom>
        </p:spPr>
      </p:pic>
      <p:pic>
        <p:nvPicPr>
          <p:cNvPr id="25" name="Graphic 24">
            <a:extLst>
              <a:ext uri="{FF2B5EF4-FFF2-40B4-BE49-F238E27FC236}">
                <a16:creationId xmlns:a16="http://schemas.microsoft.com/office/drawing/2014/main" id="{804C6706-7279-4BB5-BB9D-E2DF761498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52525" y="5573890"/>
            <a:ext cx="468922" cy="468922"/>
          </a:xfrm>
          <a:prstGeom prst="rect">
            <a:avLst/>
          </a:prstGeom>
        </p:spPr>
      </p:pic>
      <p:pic>
        <p:nvPicPr>
          <p:cNvPr id="26" name="Graphic 25">
            <a:extLst>
              <a:ext uri="{FF2B5EF4-FFF2-40B4-BE49-F238E27FC236}">
                <a16:creationId xmlns:a16="http://schemas.microsoft.com/office/drawing/2014/main" id="{0FD9D5B4-E1A0-45B9-B511-19E408185B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30214" y="5024919"/>
            <a:ext cx="468922" cy="468922"/>
          </a:xfrm>
          <a:prstGeom prst="rect">
            <a:avLst/>
          </a:prstGeom>
        </p:spPr>
      </p:pic>
      <p:pic>
        <p:nvPicPr>
          <p:cNvPr id="27" name="Graphic 26">
            <a:extLst>
              <a:ext uri="{FF2B5EF4-FFF2-40B4-BE49-F238E27FC236}">
                <a16:creationId xmlns:a16="http://schemas.microsoft.com/office/drawing/2014/main" id="{71F8F128-9579-4F31-8C2C-9D4F700F01D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60628" y="3235085"/>
            <a:ext cx="902675" cy="902675"/>
          </a:xfrm>
          <a:prstGeom prst="rect">
            <a:avLst/>
          </a:prstGeom>
        </p:spPr>
      </p:pic>
      <p:pic>
        <p:nvPicPr>
          <p:cNvPr id="32" name="Graphic 31">
            <a:extLst>
              <a:ext uri="{FF2B5EF4-FFF2-40B4-BE49-F238E27FC236}">
                <a16:creationId xmlns:a16="http://schemas.microsoft.com/office/drawing/2014/main" id="{D334F1E2-BB99-4813-8A43-D191670D2E6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06419" y="4690444"/>
            <a:ext cx="859448" cy="859448"/>
          </a:xfrm>
          <a:prstGeom prst="rect">
            <a:avLst/>
          </a:prstGeom>
        </p:spPr>
      </p:pic>
      <p:pic>
        <p:nvPicPr>
          <p:cNvPr id="35" name="Picture 10" descr="Download Microsoft Azure (Windows Azure) Logo in SVG Vector or PNG File  Format - Logo.wine">
            <a:extLst>
              <a:ext uri="{FF2B5EF4-FFF2-40B4-BE49-F238E27FC236}">
                <a16:creationId xmlns:a16="http://schemas.microsoft.com/office/drawing/2014/main" id="{8A837DDA-999C-48D6-B454-6FBB0AA2817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89981" y="691044"/>
            <a:ext cx="3366837" cy="2244558"/>
          </a:xfrm>
          <a:prstGeom prst="rect">
            <a:avLst/>
          </a:prstGeom>
          <a:noFill/>
          <a:extLst>
            <a:ext uri="{909E8E84-426E-40DD-AFC4-6F175D3DCCD1}">
              <a14:hiddenFill xmlns:a14="http://schemas.microsoft.com/office/drawing/2010/main">
                <a:solidFill>
                  <a:srgbClr val="FFFFFF"/>
                </a:solidFill>
              </a14:hiddenFill>
            </a:ext>
          </a:extLst>
        </p:spPr>
      </p:pic>
      <p:sp>
        <p:nvSpPr>
          <p:cNvPr id="34" name="Arrow: Right 33">
            <a:extLst>
              <a:ext uri="{FF2B5EF4-FFF2-40B4-BE49-F238E27FC236}">
                <a16:creationId xmlns:a16="http://schemas.microsoft.com/office/drawing/2014/main" id="{5DA7CE44-9105-4CCD-AC39-3DC6A78136FB}"/>
              </a:ext>
            </a:extLst>
          </p:cNvPr>
          <p:cNvSpPr/>
          <p:nvPr/>
        </p:nvSpPr>
        <p:spPr>
          <a:xfrm>
            <a:off x="5212371" y="1488211"/>
            <a:ext cx="2300654" cy="1007156"/>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70C0"/>
              </a:solidFill>
            </a:endParaRPr>
          </a:p>
        </p:txBody>
      </p:sp>
      <p:sp>
        <p:nvSpPr>
          <p:cNvPr id="36" name="TextBox 35">
            <a:extLst>
              <a:ext uri="{FF2B5EF4-FFF2-40B4-BE49-F238E27FC236}">
                <a16:creationId xmlns:a16="http://schemas.microsoft.com/office/drawing/2014/main" id="{EA838703-8576-40CB-9F07-D2A29E0F7A77}"/>
              </a:ext>
            </a:extLst>
          </p:cNvPr>
          <p:cNvSpPr txBox="1"/>
          <p:nvPr/>
        </p:nvSpPr>
        <p:spPr>
          <a:xfrm>
            <a:off x="8170986" y="3273335"/>
            <a:ext cx="3264876" cy="1908215"/>
          </a:xfrm>
          <a:prstGeom prst="rect">
            <a:avLst/>
          </a:prstGeom>
          <a:noFill/>
          <a:ln w="44450">
            <a:solidFill>
              <a:srgbClr val="0089D6"/>
            </a:solidFill>
          </a:ln>
        </p:spPr>
        <p:txBody>
          <a:bodyPr wrap="square" rtlCol="0">
            <a:spAutoFit/>
          </a:bodyPr>
          <a:lstStyle/>
          <a:p>
            <a:r>
              <a:rPr lang="en-GB" sz="2800" dirty="0">
                <a:solidFill>
                  <a:srgbClr val="0070C0"/>
                </a:solidFill>
              </a:rPr>
              <a:t>Connectivity Modes</a:t>
            </a:r>
          </a:p>
          <a:p>
            <a:endParaRPr lang="en-GB" dirty="0">
              <a:solidFill>
                <a:srgbClr val="0070C0"/>
              </a:solidFill>
            </a:endParaRPr>
          </a:p>
          <a:p>
            <a:r>
              <a:rPr lang="en-GB" dirty="0">
                <a:solidFill>
                  <a:srgbClr val="0070C0"/>
                </a:solidFill>
              </a:rPr>
              <a:t>Directly Connected</a:t>
            </a:r>
          </a:p>
          <a:p>
            <a:endParaRPr lang="en-GB" dirty="0">
              <a:solidFill>
                <a:srgbClr val="0070C0"/>
              </a:solidFill>
            </a:endParaRPr>
          </a:p>
          <a:p>
            <a:r>
              <a:rPr lang="en-GB" dirty="0">
                <a:solidFill>
                  <a:srgbClr val="0070C0"/>
                </a:solidFill>
              </a:rPr>
              <a:t>Indirectly Connected</a:t>
            </a:r>
          </a:p>
          <a:p>
            <a:endParaRPr lang="en-GB" dirty="0">
              <a:solidFill>
                <a:srgbClr val="0089D6"/>
              </a:solidFill>
            </a:endParaRPr>
          </a:p>
        </p:txBody>
      </p:sp>
      <p:sp>
        <p:nvSpPr>
          <p:cNvPr id="41" name="TextBox 40">
            <a:extLst>
              <a:ext uri="{FF2B5EF4-FFF2-40B4-BE49-F238E27FC236}">
                <a16:creationId xmlns:a16="http://schemas.microsoft.com/office/drawing/2014/main" id="{29BAB7A1-A462-4AA2-8E26-B73A2C2CE8CA}"/>
              </a:ext>
            </a:extLst>
          </p:cNvPr>
          <p:cNvSpPr txBox="1"/>
          <p:nvPr/>
        </p:nvSpPr>
        <p:spPr>
          <a:xfrm>
            <a:off x="2299136" y="6343696"/>
            <a:ext cx="7033847" cy="369332"/>
          </a:xfrm>
          <a:prstGeom prst="rect">
            <a:avLst/>
          </a:prstGeom>
          <a:noFill/>
        </p:spPr>
        <p:txBody>
          <a:bodyPr wrap="square">
            <a:spAutoFit/>
          </a:bodyPr>
          <a:lstStyle/>
          <a:p>
            <a:r>
              <a:rPr lang="en-GB" dirty="0">
                <a:solidFill>
                  <a:srgbClr val="0070C0"/>
                </a:solidFill>
              </a:rPr>
              <a:t>https://docs.microsoft.com/en-us/azure/azure-arc/data/connectivity</a:t>
            </a:r>
          </a:p>
        </p:txBody>
      </p:sp>
    </p:spTree>
    <p:extLst>
      <p:ext uri="{BB962C8B-B14F-4D97-AF65-F5344CB8AC3E}">
        <p14:creationId xmlns:p14="http://schemas.microsoft.com/office/powerpoint/2010/main" val="3191272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745F87-11D8-403D-913C-BDCE4622F22C}"/>
              </a:ext>
            </a:extLst>
          </p:cNvPr>
          <p:cNvSpPr>
            <a:spLocks noGrp="1"/>
          </p:cNvSpPr>
          <p:nvPr>
            <p:ph type="title"/>
          </p:nvPr>
        </p:nvSpPr>
        <p:spPr>
          <a:xfrm>
            <a:off x="3587260" y="236172"/>
            <a:ext cx="5503986" cy="1325563"/>
          </a:xfrm>
          <a:solidFill>
            <a:schemeClr val="tx1"/>
          </a:solidFill>
        </p:spPr>
        <p:txBody>
          <a:bodyPr/>
          <a:lstStyle/>
          <a:p>
            <a:r>
              <a:rPr lang="en-GB" dirty="0">
                <a:solidFill>
                  <a:srgbClr val="0070C0"/>
                </a:solidFill>
              </a:rPr>
              <a:t>Available Data Services</a:t>
            </a:r>
          </a:p>
        </p:txBody>
      </p:sp>
      <p:pic>
        <p:nvPicPr>
          <p:cNvPr id="3" name="Graphic 2">
            <a:extLst>
              <a:ext uri="{FF2B5EF4-FFF2-40B4-BE49-F238E27FC236}">
                <a16:creationId xmlns:a16="http://schemas.microsoft.com/office/drawing/2014/main" id="{7D7711FD-5B55-45DF-BEAE-6022FE9F3F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98785" y="1561735"/>
            <a:ext cx="2981325" cy="2981325"/>
          </a:xfrm>
          <a:prstGeom prst="rect">
            <a:avLst/>
          </a:prstGeom>
        </p:spPr>
      </p:pic>
      <p:pic>
        <p:nvPicPr>
          <p:cNvPr id="5" name="Graphic 4">
            <a:extLst>
              <a:ext uri="{FF2B5EF4-FFF2-40B4-BE49-F238E27FC236}">
                <a16:creationId xmlns:a16="http://schemas.microsoft.com/office/drawing/2014/main" id="{39024C89-4890-496B-91EC-2ED419BFF4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3630" y="1509470"/>
            <a:ext cx="2981324" cy="2981324"/>
          </a:xfrm>
          <a:prstGeom prst="rect">
            <a:avLst/>
          </a:prstGeom>
        </p:spPr>
      </p:pic>
      <p:sp>
        <p:nvSpPr>
          <p:cNvPr id="6" name="TextBox 5">
            <a:extLst>
              <a:ext uri="{FF2B5EF4-FFF2-40B4-BE49-F238E27FC236}">
                <a16:creationId xmlns:a16="http://schemas.microsoft.com/office/drawing/2014/main" id="{B0A90452-8EBA-4686-8565-5B48C104F55B}"/>
              </a:ext>
            </a:extLst>
          </p:cNvPr>
          <p:cNvSpPr txBox="1"/>
          <p:nvPr/>
        </p:nvSpPr>
        <p:spPr>
          <a:xfrm>
            <a:off x="1740876" y="4526818"/>
            <a:ext cx="3565647" cy="954107"/>
          </a:xfrm>
          <a:prstGeom prst="rect">
            <a:avLst/>
          </a:prstGeom>
          <a:noFill/>
        </p:spPr>
        <p:txBody>
          <a:bodyPr wrap="square" rtlCol="0">
            <a:spAutoFit/>
          </a:bodyPr>
          <a:lstStyle/>
          <a:p>
            <a:r>
              <a:rPr lang="en-GB" sz="2800" dirty="0">
                <a:solidFill>
                  <a:srgbClr val="0070C0"/>
                </a:solidFill>
              </a:rPr>
              <a:t>Azure Arc Enabled </a:t>
            </a:r>
            <a:br>
              <a:rPr lang="en-GB" sz="2800" dirty="0">
                <a:solidFill>
                  <a:srgbClr val="0070C0"/>
                </a:solidFill>
              </a:rPr>
            </a:br>
            <a:r>
              <a:rPr lang="en-GB" sz="2800" dirty="0">
                <a:solidFill>
                  <a:srgbClr val="0070C0"/>
                </a:solidFill>
              </a:rPr>
              <a:t>SQL Managed Instance</a:t>
            </a:r>
          </a:p>
        </p:txBody>
      </p:sp>
      <p:sp>
        <p:nvSpPr>
          <p:cNvPr id="8" name="TextBox 7">
            <a:extLst>
              <a:ext uri="{FF2B5EF4-FFF2-40B4-BE49-F238E27FC236}">
                <a16:creationId xmlns:a16="http://schemas.microsoft.com/office/drawing/2014/main" id="{7AE34BB9-CDD8-433D-8C26-6C3FDF2E66B5}"/>
              </a:ext>
            </a:extLst>
          </p:cNvPr>
          <p:cNvSpPr txBox="1"/>
          <p:nvPr/>
        </p:nvSpPr>
        <p:spPr>
          <a:xfrm>
            <a:off x="6885478" y="4526818"/>
            <a:ext cx="3565648" cy="954107"/>
          </a:xfrm>
          <a:prstGeom prst="rect">
            <a:avLst/>
          </a:prstGeom>
          <a:noFill/>
        </p:spPr>
        <p:txBody>
          <a:bodyPr wrap="square" rtlCol="0">
            <a:spAutoFit/>
          </a:bodyPr>
          <a:lstStyle/>
          <a:p>
            <a:r>
              <a:rPr lang="en-GB" sz="2800" dirty="0">
                <a:solidFill>
                  <a:srgbClr val="0070C0"/>
                </a:solidFill>
              </a:rPr>
              <a:t>Azure Arc Enabled </a:t>
            </a:r>
            <a:br>
              <a:rPr lang="en-GB" sz="2800" dirty="0">
                <a:solidFill>
                  <a:srgbClr val="0070C0"/>
                </a:solidFill>
              </a:rPr>
            </a:br>
            <a:r>
              <a:rPr lang="en-GB" sz="2800" dirty="0">
                <a:solidFill>
                  <a:srgbClr val="0070C0"/>
                </a:solidFill>
              </a:rPr>
              <a:t>PostgreSQL Hyperscale</a:t>
            </a:r>
          </a:p>
        </p:txBody>
      </p:sp>
    </p:spTree>
    <p:extLst>
      <p:ext uri="{BB962C8B-B14F-4D97-AF65-F5344CB8AC3E}">
        <p14:creationId xmlns:p14="http://schemas.microsoft.com/office/powerpoint/2010/main" val="9578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745F87-11D8-403D-913C-BDCE4622F22C}"/>
              </a:ext>
            </a:extLst>
          </p:cNvPr>
          <p:cNvSpPr>
            <a:spLocks noGrp="1"/>
          </p:cNvSpPr>
          <p:nvPr>
            <p:ph type="title"/>
          </p:nvPr>
        </p:nvSpPr>
        <p:spPr>
          <a:xfrm>
            <a:off x="4563207" y="277202"/>
            <a:ext cx="3065586" cy="1325563"/>
          </a:xfrm>
          <a:solidFill>
            <a:schemeClr val="tx1"/>
          </a:solidFill>
        </p:spPr>
        <p:txBody>
          <a:bodyPr/>
          <a:lstStyle/>
          <a:p>
            <a:r>
              <a:rPr lang="en-GB" dirty="0">
                <a:solidFill>
                  <a:srgbClr val="0070C0"/>
                </a:solidFill>
              </a:rPr>
              <a:t>Deployment</a:t>
            </a:r>
          </a:p>
        </p:txBody>
      </p:sp>
      <p:pic>
        <p:nvPicPr>
          <p:cNvPr id="5122" name="Picture 2" descr="Azure Data Studio for SQL Server - Microsoft SQL Server Blog">
            <a:extLst>
              <a:ext uri="{FF2B5EF4-FFF2-40B4-BE49-F238E27FC236}">
                <a16:creationId xmlns:a16="http://schemas.microsoft.com/office/drawing/2014/main" id="{CBD410E5-E24E-4E32-91ED-E1AF5019FE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156" r="25998" b="26510"/>
          <a:stretch/>
        </p:blipFill>
        <p:spPr bwMode="auto">
          <a:xfrm>
            <a:off x="928694" y="2316717"/>
            <a:ext cx="2435829" cy="275013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icrosoft's Windows Terminal Gets Its Own App Icon Style Upgrade -  OnMSFT.com">
            <a:extLst>
              <a:ext uri="{FF2B5EF4-FFF2-40B4-BE49-F238E27FC236}">
                <a16:creationId xmlns:a16="http://schemas.microsoft.com/office/drawing/2014/main" id="{3568AFA8-F796-4278-98CB-EA621ECCEF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599" t="18377" r="25551" b="18111"/>
          <a:stretch/>
        </p:blipFill>
        <p:spPr bwMode="auto">
          <a:xfrm>
            <a:off x="4488168" y="2665025"/>
            <a:ext cx="3215663" cy="24018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Kubernetes Logo transparent PNG - StickPNG">
            <a:extLst>
              <a:ext uri="{FF2B5EF4-FFF2-40B4-BE49-F238E27FC236}">
                <a16:creationId xmlns:a16="http://schemas.microsoft.com/office/drawing/2014/main" id="{CE5D5C3D-9F80-4F3D-B275-77BC679D1A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5247" y="2665022"/>
            <a:ext cx="2467499" cy="240182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0991979-486D-4A64-B974-BE97E41D0735}"/>
              </a:ext>
            </a:extLst>
          </p:cNvPr>
          <p:cNvSpPr txBox="1"/>
          <p:nvPr/>
        </p:nvSpPr>
        <p:spPr>
          <a:xfrm>
            <a:off x="846443" y="1872285"/>
            <a:ext cx="2858237" cy="523220"/>
          </a:xfrm>
          <a:prstGeom prst="rect">
            <a:avLst/>
          </a:prstGeom>
          <a:noFill/>
        </p:spPr>
        <p:txBody>
          <a:bodyPr wrap="square" rtlCol="0">
            <a:spAutoFit/>
          </a:bodyPr>
          <a:lstStyle/>
          <a:p>
            <a:r>
              <a:rPr lang="en-GB" sz="2800" dirty="0">
                <a:solidFill>
                  <a:srgbClr val="0070C0"/>
                </a:solidFill>
              </a:rPr>
              <a:t>Azure Data Studio</a:t>
            </a:r>
          </a:p>
        </p:txBody>
      </p:sp>
      <p:sp>
        <p:nvSpPr>
          <p:cNvPr id="14" name="TextBox 13">
            <a:extLst>
              <a:ext uri="{FF2B5EF4-FFF2-40B4-BE49-F238E27FC236}">
                <a16:creationId xmlns:a16="http://schemas.microsoft.com/office/drawing/2014/main" id="{5EBAA1C2-D21B-4756-8348-3E9C3C65B32D}"/>
              </a:ext>
            </a:extLst>
          </p:cNvPr>
          <p:cNvSpPr txBox="1"/>
          <p:nvPr/>
        </p:nvSpPr>
        <p:spPr>
          <a:xfrm>
            <a:off x="4930100" y="1872285"/>
            <a:ext cx="2331797" cy="523220"/>
          </a:xfrm>
          <a:prstGeom prst="rect">
            <a:avLst/>
          </a:prstGeom>
          <a:noFill/>
        </p:spPr>
        <p:txBody>
          <a:bodyPr wrap="square" rtlCol="0">
            <a:spAutoFit/>
          </a:bodyPr>
          <a:lstStyle/>
          <a:p>
            <a:pPr algn="ctr"/>
            <a:r>
              <a:rPr lang="en-GB" sz="2800" dirty="0">
                <a:solidFill>
                  <a:srgbClr val="0070C0"/>
                </a:solidFill>
              </a:rPr>
              <a:t>Azure CLI</a:t>
            </a:r>
          </a:p>
        </p:txBody>
      </p:sp>
      <p:sp>
        <p:nvSpPr>
          <p:cNvPr id="15" name="TextBox 14">
            <a:extLst>
              <a:ext uri="{FF2B5EF4-FFF2-40B4-BE49-F238E27FC236}">
                <a16:creationId xmlns:a16="http://schemas.microsoft.com/office/drawing/2014/main" id="{A9FD5AEF-1CEA-4342-AC8B-693457B238E4}"/>
              </a:ext>
            </a:extLst>
          </p:cNvPr>
          <p:cNvSpPr txBox="1"/>
          <p:nvPr/>
        </p:nvSpPr>
        <p:spPr>
          <a:xfrm>
            <a:off x="9309455" y="1793497"/>
            <a:ext cx="1919082" cy="523220"/>
          </a:xfrm>
          <a:prstGeom prst="rect">
            <a:avLst/>
          </a:prstGeom>
          <a:noFill/>
        </p:spPr>
        <p:txBody>
          <a:bodyPr wrap="square" rtlCol="0">
            <a:spAutoFit/>
          </a:bodyPr>
          <a:lstStyle/>
          <a:p>
            <a:r>
              <a:rPr lang="en-GB" sz="2800" dirty="0">
                <a:solidFill>
                  <a:srgbClr val="0070C0"/>
                </a:solidFill>
              </a:rPr>
              <a:t>Kubernetes</a:t>
            </a:r>
          </a:p>
        </p:txBody>
      </p:sp>
      <p:sp>
        <p:nvSpPr>
          <p:cNvPr id="16" name="TextBox 15">
            <a:extLst>
              <a:ext uri="{FF2B5EF4-FFF2-40B4-BE49-F238E27FC236}">
                <a16:creationId xmlns:a16="http://schemas.microsoft.com/office/drawing/2014/main" id="{895B6A4C-8391-42CD-B4A1-B48824ADF932}"/>
              </a:ext>
            </a:extLst>
          </p:cNvPr>
          <p:cNvSpPr txBox="1"/>
          <p:nvPr/>
        </p:nvSpPr>
        <p:spPr>
          <a:xfrm>
            <a:off x="3980255" y="5808784"/>
            <a:ext cx="4231485" cy="523220"/>
          </a:xfrm>
          <a:prstGeom prst="rect">
            <a:avLst/>
          </a:prstGeom>
          <a:noFill/>
        </p:spPr>
        <p:txBody>
          <a:bodyPr wrap="square" rtlCol="0">
            <a:spAutoFit/>
          </a:bodyPr>
          <a:lstStyle/>
          <a:p>
            <a:r>
              <a:rPr lang="en-GB" sz="2800" dirty="0">
                <a:solidFill>
                  <a:srgbClr val="0070C0"/>
                </a:solidFill>
              </a:rPr>
              <a:t>With more options planned</a:t>
            </a:r>
          </a:p>
        </p:txBody>
      </p:sp>
    </p:spTree>
    <p:extLst>
      <p:ext uri="{BB962C8B-B14F-4D97-AF65-F5344CB8AC3E}">
        <p14:creationId xmlns:p14="http://schemas.microsoft.com/office/powerpoint/2010/main" val="4128526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745F87-11D8-403D-913C-BDCE4622F22C}"/>
              </a:ext>
            </a:extLst>
          </p:cNvPr>
          <p:cNvSpPr>
            <a:spLocks noGrp="1"/>
          </p:cNvSpPr>
          <p:nvPr>
            <p:ph type="title"/>
          </p:nvPr>
        </p:nvSpPr>
        <p:spPr>
          <a:xfrm>
            <a:off x="5076717" y="277202"/>
            <a:ext cx="2038560" cy="1325563"/>
          </a:xfrm>
          <a:solidFill>
            <a:schemeClr val="tx1"/>
          </a:solidFill>
        </p:spPr>
        <p:txBody>
          <a:bodyPr/>
          <a:lstStyle/>
          <a:p>
            <a:r>
              <a:rPr lang="en-GB" dirty="0">
                <a:solidFill>
                  <a:srgbClr val="0070C0"/>
                </a:solidFill>
              </a:rPr>
              <a:t>Storage</a:t>
            </a:r>
          </a:p>
        </p:txBody>
      </p:sp>
      <p:pic>
        <p:nvPicPr>
          <p:cNvPr id="12" name="Picture 2" descr="Kubernetes Logo transparent PNG - StickPNG">
            <a:extLst>
              <a:ext uri="{FF2B5EF4-FFF2-40B4-BE49-F238E27FC236}">
                <a16:creationId xmlns:a16="http://schemas.microsoft.com/office/drawing/2014/main" id="{CE5D5C3D-9F80-4F3D-B275-77BC679D1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869" y="1283839"/>
            <a:ext cx="655293" cy="63785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9FD5AEF-1CEA-4342-AC8B-693457B238E4}"/>
              </a:ext>
            </a:extLst>
          </p:cNvPr>
          <p:cNvSpPr txBox="1"/>
          <p:nvPr/>
        </p:nvSpPr>
        <p:spPr>
          <a:xfrm>
            <a:off x="1222095" y="1342437"/>
            <a:ext cx="1919082" cy="523220"/>
          </a:xfrm>
          <a:prstGeom prst="rect">
            <a:avLst/>
          </a:prstGeom>
          <a:noFill/>
        </p:spPr>
        <p:txBody>
          <a:bodyPr wrap="square" rtlCol="0">
            <a:spAutoFit/>
          </a:bodyPr>
          <a:lstStyle/>
          <a:p>
            <a:r>
              <a:rPr lang="en-GB" sz="2800" dirty="0">
                <a:solidFill>
                  <a:srgbClr val="0070C0"/>
                </a:solidFill>
              </a:rPr>
              <a:t>Kubernetes</a:t>
            </a:r>
          </a:p>
        </p:txBody>
      </p:sp>
      <p:grpSp>
        <p:nvGrpSpPr>
          <p:cNvPr id="17" name="Group 16">
            <a:extLst>
              <a:ext uri="{FF2B5EF4-FFF2-40B4-BE49-F238E27FC236}">
                <a16:creationId xmlns:a16="http://schemas.microsoft.com/office/drawing/2014/main" id="{EF64C2C3-857E-48A8-B9AF-50A239000FB1}"/>
              </a:ext>
            </a:extLst>
          </p:cNvPr>
          <p:cNvGrpSpPr/>
          <p:nvPr/>
        </p:nvGrpSpPr>
        <p:grpSpPr>
          <a:xfrm>
            <a:off x="717515" y="2358812"/>
            <a:ext cx="4968240" cy="3790217"/>
            <a:chOff x="2600960" y="2488663"/>
            <a:chExt cx="4968240" cy="3790217"/>
          </a:xfrm>
        </p:grpSpPr>
        <p:sp>
          <p:nvSpPr>
            <p:cNvPr id="11" name="Rectangle: Rounded Corners 10">
              <a:extLst>
                <a:ext uri="{FF2B5EF4-FFF2-40B4-BE49-F238E27FC236}">
                  <a16:creationId xmlns:a16="http://schemas.microsoft.com/office/drawing/2014/main" id="{7DE373AD-287E-4994-8BED-32CE78629833}"/>
                </a:ext>
              </a:extLst>
            </p:cNvPr>
            <p:cNvSpPr/>
            <p:nvPr/>
          </p:nvSpPr>
          <p:spPr>
            <a:xfrm>
              <a:off x="2600960" y="2488663"/>
              <a:ext cx="4968240" cy="3790217"/>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BB42A67-2222-4DAE-91B3-414A4BA93315}"/>
                </a:ext>
              </a:extLst>
            </p:cNvPr>
            <p:cNvSpPr/>
            <p:nvPr/>
          </p:nvSpPr>
          <p:spPr>
            <a:xfrm>
              <a:off x="3416438" y="4227276"/>
              <a:ext cx="391885" cy="474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Rounded Corners 1">
              <a:extLst>
                <a:ext uri="{FF2B5EF4-FFF2-40B4-BE49-F238E27FC236}">
                  <a16:creationId xmlns:a16="http://schemas.microsoft.com/office/drawing/2014/main" id="{B8386ECD-2CDC-405B-9504-0D126307912E}"/>
                </a:ext>
              </a:extLst>
            </p:cNvPr>
            <p:cNvSpPr/>
            <p:nvPr/>
          </p:nvSpPr>
          <p:spPr>
            <a:xfrm>
              <a:off x="2996710" y="3041572"/>
              <a:ext cx="1231343" cy="1185705"/>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a:extLst>
                <a:ext uri="{FF2B5EF4-FFF2-40B4-BE49-F238E27FC236}">
                  <a16:creationId xmlns:a16="http://schemas.microsoft.com/office/drawing/2014/main" id="{3784F733-9B99-4E1F-BE43-E2BDCA8351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67175" y="3189218"/>
              <a:ext cx="890412" cy="890412"/>
            </a:xfrm>
            <a:prstGeom prst="rect">
              <a:avLst/>
            </a:prstGeom>
          </p:spPr>
        </p:pic>
        <p:pic>
          <p:nvPicPr>
            <p:cNvPr id="6146" name="Picture 2" descr="Extra storage, hard disk, hard drive, hdd, portable drive icon - Download  on Iconfinder">
              <a:extLst>
                <a:ext uri="{FF2B5EF4-FFF2-40B4-BE49-F238E27FC236}">
                  <a16:creationId xmlns:a16="http://schemas.microsoft.com/office/drawing/2014/main" id="{E650DF76-1B5E-4F76-8F11-1A684E2185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9497" y="4701792"/>
              <a:ext cx="1025770" cy="1025770"/>
            </a:xfrm>
            <a:prstGeom prst="rect">
              <a:avLst/>
            </a:prstGeom>
            <a:solidFill>
              <a:schemeClr val="accent6">
                <a:lumMod val="60000"/>
                <a:lumOff val="40000"/>
              </a:schemeClr>
            </a:solidFill>
          </p:spPr>
        </p:pic>
        <p:sp>
          <p:nvSpPr>
            <p:cNvPr id="19" name="Rectangle 18">
              <a:extLst>
                <a:ext uri="{FF2B5EF4-FFF2-40B4-BE49-F238E27FC236}">
                  <a16:creationId xmlns:a16="http://schemas.microsoft.com/office/drawing/2014/main" id="{76721AD2-A06A-4FB4-9716-91A429F4CAC3}"/>
                </a:ext>
              </a:extLst>
            </p:cNvPr>
            <p:cNvSpPr/>
            <p:nvPr/>
          </p:nvSpPr>
          <p:spPr>
            <a:xfrm>
              <a:off x="4964722" y="4227276"/>
              <a:ext cx="391885" cy="474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E816BFF8-0264-445D-9D20-BC4AAB50C61E}"/>
                </a:ext>
              </a:extLst>
            </p:cNvPr>
            <p:cNvSpPr/>
            <p:nvPr/>
          </p:nvSpPr>
          <p:spPr>
            <a:xfrm>
              <a:off x="4544994" y="3041572"/>
              <a:ext cx="1231343" cy="1185705"/>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Graphic 20">
              <a:extLst>
                <a:ext uri="{FF2B5EF4-FFF2-40B4-BE49-F238E27FC236}">
                  <a16:creationId xmlns:a16="http://schemas.microsoft.com/office/drawing/2014/main" id="{1C3DCC9C-0F99-4CDE-8621-F594800AF3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5459" y="3189218"/>
              <a:ext cx="890412" cy="890412"/>
            </a:xfrm>
            <a:prstGeom prst="rect">
              <a:avLst/>
            </a:prstGeom>
          </p:spPr>
        </p:pic>
        <p:pic>
          <p:nvPicPr>
            <p:cNvPr id="22" name="Picture 2" descr="Extra storage, hard disk, hard drive, hdd, portable drive icon - Download  on Iconfinder">
              <a:extLst>
                <a:ext uri="{FF2B5EF4-FFF2-40B4-BE49-F238E27FC236}">
                  <a16:creationId xmlns:a16="http://schemas.microsoft.com/office/drawing/2014/main" id="{29F8E3EA-2096-4975-8DF0-39698BFE31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7781" y="4701792"/>
              <a:ext cx="1025770" cy="1025770"/>
            </a:xfrm>
            <a:prstGeom prst="rect">
              <a:avLst/>
            </a:prstGeom>
            <a:solidFill>
              <a:schemeClr val="accent6">
                <a:lumMod val="60000"/>
                <a:lumOff val="40000"/>
              </a:schemeClr>
            </a:solidFill>
          </p:spPr>
        </p:pic>
        <p:sp>
          <p:nvSpPr>
            <p:cNvPr id="27" name="Rectangle 26">
              <a:extLst>
                <a:ext uri="{FF2B5EF4-FFF2-40B4-BE49-F238E27FC236}">
                  <a16:creationId xmlns:a16="http://schemas.microsoft.com/office/drawing/2014/main" id="{A73C8A04-AFB7-4C6D-B21A-AA6218C27234}"/>
                </a:ext>
              </a:extLst>
            </p:cNvPr>
            <p:cNvSpPr/>
            <p:nvPr/>
          </p:nvSpPr>
          <p:spPr>
            <a:xfrm>
              <a:off x="6513004" y="4227275"/>
              <a:ext cx="391885" cy="474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Rounded Corners 27">
              <a:extLst>
                <a:ext uri="{FF2B5EF4-FFF2-40B4-BE49-F238E27FC236}">
                  <a16:creationId xmlns:a16="http://schemas.microsoft.com/office/drawing/2014/main" id="{556B5EF7-D14E-4D33-9773-A4E277BF5933}"/>
                </a:ext>
              </a:extLst>
            </p:cNvPr>
            <p:cNvSpPr/>
            <p:nvPr/>
          </p:nvSpPr>
          <p:spPr>
            <a:xfrm>
              <a:off x="6093276" y="3041571"/>
              <a:ext cx="1231343" cy="1185705"/>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Graphic 28">
              <a:extLst>
                <a:ext uri="{FF2B5EF4-FFF2-40B4-BE49-F238E27FC236}">
                  <a16:creationId xmlns:a16="http://schemas.microsoft.com/office/drawing/2014/main" id="{25D48BB4-BE22-4740-95CE-ABA6752454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3741" y="3189217"/>
              <a:ext cx="890412" cy="890412"/>
            </a:xfrm>
            <a:prstGeom prst="rect">
              <a:avLst/>
            </a:prstGeom>
          </p:spPr>
        </p:pic>
        <p:pic>
          <p:nvPicPr>
            <p:cNvPr id="30" name="Picture 2" descr="Extra storage, hard disk, hard drive, hdd, portable drive icon - Download  on Iconfinder">
              <a:extLst>
                <a:ext uri="{FF2B5EF4-FFF2-40B4-BE49-F238E27FC236}">
                  <a16:creationId xmlns:a16="http://schemas.microsoft.com/office/drawing/2014/main" id="{D2624A15-2A79-4DCA-B855-5268B5F49D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063" y="4701791"/>
              <a:ext cx="1025770" cy="1025770"/>
            </a:xfrm>
            <a:prstGeom prst="rect">
              <a:avLst/>
            </a:prstGeom>
            <a:solidFill>
              <a:schemeClr val="accent6">
                <a:lumMod val="60000"/>
                <a:lumOff val="40000"/>
              </a:schemeClr>
            </a:solidFill>
          </p:spPr>
        </p:pic>
      </p:grpSp>
      <p:sp>
        <p:nvSpPr>
          <p:cNvPr id="18" name="TextBox 17">
            <a:extLst>
              <a:ext uri="{FF2B5EF4-FFF2-40B4-BE49-F238E27FC236}">
                <a16:creationId xmlns:a16="http://schemas.microsoft.com/office/drawing/2014/main" id="{75342686-E57E-4E61-AB0D-740D4F59FEC5}"/>
              </a:ext>
            </a:extLst>
          </p:cNvPr>
          <p:cNvSpPr txBox="1"/>
          <p:nvPr/>
        </p:nvSpPr>
        <p:spPr>
          <a:xfrm>
            <a:off x="6105483" y="1443841"/>
            <a:ext cx="5709359" cy="4555093"/>
          </a:xfrm>
          <a:prstGeom prst="rect">
            <a:avLst/>
          </a:prstGeom>
          <a:noFill/>
        </p:spPr>
        <p:txBody>
          <a:bodyPr wrap="square" rtlCol="0">
            <a:spAutoFit/>
          </a:bodyPr>
          <a:lstStyle/>
          <a:p>
            <a:r>
              <a:rPr lang="en-GB" sz="2800" dirty="0">
                <a:solidFill>
                  <a:srgbClr val="0070C0"/>
                </a:solidFill>
              </a:rPr>
              <a:t>Decouples the state of the database from the lifecycle of the pods</a:t>
            </a:r>
          </a:p>
          <a:p>
            <a:endParaRPr lang="en-GB" sz="2400" dirty="0">
              <a:solidFill>
                <a:srgbClr val="0070C0"/>
              </a:solidFill>
            </a:endParaRPr>
          </a:p>
          <a:p>
            <a:r>
              <a:rPr lang="en-GB" sz="2400" dirty="0">
                <a:solidFill>
                  <a:srgbClr val="0070C0"/>
                </a:solidFill>
              </a:rPr>
              <a:t>Persistent Storage allocated from Storage Class</a:t>
            </a:r>
            <a:br>
              <a:rPr lang="en-GB" sz="2400" dirty="0">
                <a:solidFill>
                  <a:srgbClr val="0070C0"/>
                </a:solidFill>
              </a:rPr>
            </a:br>
            <a:endParaRPr lang="en-GB" sz="2400" dirty="0">
              <a:solidFill>
                <a:srgbClr val="0070C0"/>
              </a:solidFill>
            </a:endParaRPr>
          </a:p>
          <a:p>
            <a:r>
              <a:rPr lang="en-GB" sz="2400" dirty="0">
                <a:solidFill>
                  <a:srgbClr val="0070C0"/>
                </a:solidFill>
              </a:rPr>
              <a:t>Specify Storage Class for</a:t>
            </a:r>
          </a:p>
          <a:p>
            <a:pPr marL="742950" lvl="1" indent="-285750">
              <a:buFont typeface="Arial" panose="020B0604020202020204" pitchFamily="34" charset="0"/>
              <a:buChar char="•"/>
            </a:pPr>
            <a:r>
              <a:rPr lang="en-GB" sz="2400" dirty="0">
                <a:solidFill>
                  <a:srgbClr val="0070C0"/>
                </a:solidFill>
              </a:rPr>
              <a:t>Data</a:t>
            </a:r>
          </a:p>
          <a:p>
            <a:pPr marL="742950" lvl="1" indent="-285750">
              <a:buFont typeface="Arial" panose="020B0604020202020204" pitchFamily="34" charset="0"/>
              <a:buChar char="•"/>
            </a:pPr>
            <a:r>
              <a:rPr lang="en-GB" sz="2400" dirty="0">
                <a:solidFill>
                  <a:srgbClr val="0070C0"/>
                </a:solidFill>
              </a:rPr>
              <a:t>Logs</a:t>
            </a:r>
          </a:p>
          <a:p>
            <a:pPr marL="742950" lvl="1" indent="-285750">
              <a:buFont typeface="Arial" panose="020B0604020202020204" pitchFamily="34" charset="0"/>
              <a:buChar char="•"/>
            </a:pPr>
            <a:r>
              <a:rPr lang="en-GB" sz="2400" dirty="0">
                <a:solidFill>
                  <a:srgbClr val="0070C0"/>
                </a:solidFill>
              </a:rPr>
              <a:t>App logs</a:t>
            </a:r>
          </a:p>
          <a:p>
            <a:pPr lvl="1"/>
            <a:endParaRPr lang="en-GB" sz="2400" dirty="0">
              <a:solidFill>
                <a:srgbClr val="0070C0"/>
              </a:solidFill>
            </a:endParaRPr>
          </a:p>
          <a:p>
            <a:r>
              <a:rPr lang="en-GB" dirty="0">
                <a:solidFill>
                  <a:srgbClr val="0070C0"/>
                </a:solidFill>
              </a:rPr>
              <a:t>	</a:t>
            </a:r>
          </a:p>
        </p:txBody>
      </p:sp>
    </p:spTree>
    <p:extLst>
      <p:ext uri="{BB962C8B-B14F-4D97-AF65-F5344CB8AC3E}">
        <p14:creationId xmlns:p14="http://schemas.microsoft.com/office/powerpoint/2010/main" val="2072144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745F87-11D8-403D-913C-BDCE4622F22C}"/>
              </a:ext>
            </a:extLst>
          </p:cNvPr>
          <p:cNvSpPr>
            <a:spLocks noGrp="1"/>
          </p:cNvSpPr>
          <p:nvPr>
            <p:ph type="title"/>
          </p:nvPr>
        </p:nvSpPr>
        <p:spPr>
          <a:xfrm>
            <a:off x="3587260" y="236172"/>
            <a:ext cx="5017477" cy="1325563"/>
          </a:xfrm>
          <a:solidFill>
            <a:schemeClr val="tx1"/>
          </a:solidFill>
        </p:spPr>
        <p:txBody>
          <a:bodyPr/>
          <a:lstStyle/>
          <a:p>
            <a:r>
              <a:rPr lang="en-GB" dirty="0">
                <a:solidFill>
                  <a:schemeClr val="accent1">
                    <a:lumMod val="75000"/>
                  </a:schemeClr>
                </a:solidFill>
              </a:rPr>
              <a:t>Metrics In the Portal</a:t>
            </a:r>
          </a:p>
        </p:txBody>
      </p:sp>
      <p:pic>
        <p:nvPicPr>
          <p:cNvPr id="9" name="Picture 8">
            <a:extLst>
              <a:ext uri="{FF2B5EF4-FFF2-40B4-BE49-F238E27FC236}">
                <a16:creationId xmlns:a16="http://schemas.microsoft.com/office/drawing/2014/main" id="{79420E8E-DF1D-425E-B451-F467E784F439}"/>
              </a:ext>
            </a:extLst>
          </p:cNvPr>
          <p:cNvPicPr>
            <a:picLocks noChangeAspect="1"/>
          </p:cNvPicPr>
          <p:nvPr/>
        </p:nvPicPr>
        <p:blipFill>
          <a:blip r:embed="rId2"/>
          <a:stretch>
            <a:fillRect/>
          </a:stretch>
        </p:blipFill>
        <p:spPr>
          <a:xfrm>
            <a:off x="1902069" y="1561735"/>
            <a:ext cx="8387862" cy="4012572"/>
          </a:xfrm>
          <a:prstGeom prst="rect">
            <a:avLst/>
          </a:prstGeom>
        </p:spPr>
      </p:pic>
    </p:spTree>
    <p:extLst>
      <p:ext uri="{BB962C8B-B14F-4D97-AF65-F5344CB8AC3E}">
        <p14:creationId xmlns:p14="http://schemas.microsoft.com/office/powerpoint/2010/main" val="1405722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E9E8E05-ABC9-40C3-A34D-579FA3F5AF62}"/>
              </a:ext>
            </a:extLst>
          </p:cNvPr>
          <p:cNvSpPr txBox="1">
            <a:spLocks/>
          </p:cNvSpPr>
          <p:nvPr/>
        </p:nvSpPr>
        <p:spPr>
          <a:xfrm>
            <a:off x="1524000" y="1122363"/>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600" dirty="0">
                <a:solidFill>
                  <a:schemeClr val="bg1"/>
                </a:solidFill>
              </a:rPr>
              <a:t>Introduction to Azure Arc-Enabled Data Services</a:t>
            </a:r>
          </a:p>
        </p:txBody>
      </p:sp>
      <p:sp>
        <p:nvSpPr>
          <p:cNvPr id="8" name="Subtitle 2">
            <a:extLst>
              <a:ext uri="{FF2B5EF4-FFF2-40B4-BE49-F238E27FC236}">
                <a16:creationId xmlns:a16="http://schemas.microsoft.com/office/drawing/2014/main" id="{41B14D65-DEAD-49F4-8695-0A4A853988E9}"/>
              </a:ext>
            </a:extLst>
          </p:cNvPr>
          <p:cNvSpPr txBox="1">
            <a:spLocks/>
          </p:cNvSpPr>
          <p:nvPr/>
        </p:nvSpPr>
        <p:spPr>
          <a:xfrm>
            <a:off x="1623646" y="3429000"/>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dirty="0">
                <a:solidFill>
                  <a:schemeClr val="bg1"/>
                </a:solidFill>
              </a:rPr>
              <a:t>Why everything must be named Ben</a:t>
            </a:r>
          </a:p>
        </p:txBody>
      </p:sp>
    </p:spTree>
    <p:extLst>
      <p:ext uri="{BB962C8B-B14F-4D97-AF65-F5344CB8AC3E}">
        <p14:creationId xmlns:p14="http://schemas.microsoft.com/office/powerpoint/2010/main" val="1238657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745F87-11D8-403D-913C-BDCE4622F22C}"/>
              </a:ext>
            </a:extLst>
          </p:cNvPr>
          <p:cNvSpPr>
            <a:spLocks noGrp="1"/>
          </p:cNvSpPr>
          <p:nvPr>
            <p:ph type="title"/>
          </p:nvPr>
        </p:nvSpPr>
        <p:spPr>
          <a:xfrm>
            <a:off x="3587260" y="236172"/>
            <a:ext cx="5017477" cy="1325563"/>
          </a:xfrm>
          <a:solidFill>
            <a:schemeClr val="tx1"/>
          </a:solidFill>
        </p:spPr>
        <p:txBody>
          <a:bodyPr/>
          <a:lstStyle/>
          <a:p>
            <a:r>
              <a:rPr lang="en-GB" dirty="0">
                <a:solidFill>
                  <a:schemeClr val="accent1">
                    <a:lumMod val="75000"/>
                  </a:schemeClr>
                </a:solidFill>
              </a:rPr>
              <a:t>Logs In the Portal</a:t>
            </a:r>
          </a:p>
        </p:txBody>
      </p:sp>
      <p:pic>
        <p:nvPicPr>
          <p:cNvPr id="3" name="Picture 2">
            <a:extLst>
              <a:ext uri="{FF2B5EF4-FFF2-40B4-BE49-F238E27FC236}">
                <a16:creationId xmlns:a16="http://schemas.microsoft.com/office/drawing/2014/main" id="{84A73143-ACEA-4ACD-9B71-840781EFDCE9}"/>
              </a:ext>
            </a:extLst>
          </p:cNvPr>
          <p:cNvPicPr>
            <a:picLocks noChangeAspect="1"/>
          </p:cNvPicPr>
          <p:nvPr/>
        </p:nvPicPr>
        <p:blipFill>
          <a:blip r:embed="rId2"/>
          <a:stretch>
            <a:fillRect/>
          </a:stretch>
        </p:blipFill>
        <p:spPr>
          <a:xfrm>
            <a:off x="2025441" y="1561735"/>
            <a:ext cx="8141117" cy="4000865"/>
          </a:xfrm>
          <a:prstGeom prst="rect">
            <a:avLst/>
          </a:prstGeom>
        </p:spPr>
      </p:pic>
    </p:spTree>
    <p:extLst>
      <p:ext uri="{BB962C8B-B14F-4D97-AF65-F5344CB8AC3E}">
        <p14:creationId xmlns:p14="http://schemas.microsoft.com/office/powerpoint/2010/main" val="2510663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745F87-11D8-403D-913C-BDCE4622F22C}"/>
              </a:ext>
            </a:extLst>
          </p:cNvPr>
          <p:cNvSpPr>
            <a:spLocks noGrp="1"/>
          </p:cNvSpPr>
          <p:nvPr>
            <p:ph type="title"/>
          </p:nvPr>
        </p:nvSpPr>
        <p:spPr>
          <a:xfrm>
            <a:off x="4234961" y="218587"/>
            <a:ext cx="3722078" cy="1325563"/>
          </a:xfrm>
          <a:solidFill>
            <a:schemeClr val="tx1"/>
          </a:solidFill>
        </p:spPr>
        <p:txBody>
          <a:bodyPr/>
          <a:lstStyle/>
          <a:p>
            <a:r>
              <a:rPr lang="en-GB" dirty="0">
                <a:solidFill>
                  <a:schemeClr val="accent1">
                    <a:lumMod val="75000"/>
                  </a:schemeClr>
                </a:solidFill>
              </a:rPr>
              <a:t>Metrics Built in</a:t>
            </a:r>
          </a:p>
        </p:txBody>
      </p:sp>
      <p:pic>
        <p:nvPicPr>
          <p:cNvPr id="4" name="Picture 3">
            <a:extLst>
              <a:ext uri="{FF2B5EF4-FFF2-40B4-BE49-F238E27FC236}">
                <a16:creationId xmlns:a16="http://schemas.microsoft.com/office/drawing/2014/main" id="{16A6270D-1ED5-41DE-B31D-E1BBC6BC5AD8}"/>
              </a:ext>
            </a:extLst>
          </p:cNvPr>
          <p:cNvPicPr>
            <a:picLocks noChangeAspect="1"/>
          </p:cNvPicPr>
          <p:nvPr/>
        </p:nvPicPr>
        <p:blipFill>
          <a:blip r:embed="rId2"/>
          <a:stretch>
            <a:fillRect/>
          </a:stretch>
        </p:blipFill>
        <p:spPr>
          <a:xfrm>
            <a:off x="1884658" y="1207472"/>
            <a:ext cx="8422684" cy="4443055"/>
          </a:xfrm>
          <a:prstGeom prst="rect">
            <a:avLst/>
          </a:prstGeom>
        </p:spPr>
      </p:pic>
    </p:spTree>
    <p:extLst>
      <p:ext uri="{BB962C8B-B14F-4D97-AF65-F5344CB8AC3E}">
        <p14:creationId xmlns:p14="http://schemas.microsoft.com/office/powerpoint/2010/main" val="4042961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745F87-11D8-403D-913C-BDCE4622F22C}"/>
              </a:ext>
            </a:extLst>
          </p:cNvPr>
          <p:cNvSpPr>
            <a:spLocks noGrp="1"/>
          </p:cNvSpPr>
          <p:nvPr>
            <p:ph type="title"/>
          </p:nvPr>
        </p:nvSpPr>
        <p:spPr>
          <a:xfrm>
            <a:off x="4620357" y="206864"/>
            <a:ext cx="2951285" cy="1325563"/>
          </a:xfrm>
          <a:solidFill>
            <a:schemeClr val="tx1"/>
          </a:solidFill>
        </p:spPr>
        <p:txBody>
          <a:bodyPr/>
          <a:lstStyle/>
          <a:p>
            <a:r>
              <a:rPr lang="en-GB" dirty="0">
                <a:solidFill>
                  <a:schemeClr val="accent1">
                    <a:lumMod val="75000"/>
                  </a:schemeClr>
                </a:solidFill>
              </a:rPr>
              <a:t>Logs Built in</a:t>
            </a:r>
          </a:p>
        </p:txBody>
      </p:sp>
      <p:pic>
        <p:nvPicPr>
          <p:cNvPr id="3" name="Picture 2">
            <a:extLst>
              <a:ext uri="{FF2B5EF4-FFF2-40B4-BE49-F238E27FC236}">
                <a16:creationId xmlns:a16="http://schemas.microsoft.com/office/drawing/2014/main" id="{135BF823-88A7-4961-A060-877DB74AE111}"/>
              </a:ext>
            </a:extLst>
          </p:cNvPr>
          <p:cNvPicPr>
            <a:picLocks noChangeAspect="1"/>
          </p:cNvPicPr>
          <p:nvPr/>
        </p:nvPicPr>
        <p:blipFill>
          <a:blip r:embed="rId2"/>
          <a:stretch>
            <a:fillRect/>
          </a:stretch>
        </p:blipFill>
        <p:spPr>
          <a:xfrm>
            <a:off x="2092698" y="1330681"/>
            <a:ext cx="8006604" cy="4196637"/>
          </a:xfrm>
          <a:prstGeom prst="rect">
            <a:avLst/>
          </a:prstGeom>
        </p:spPr>
      </p:pic>
    </p:spTree>
    <p:extLst>
      <p:ext uri="{BB962C8B-B14F-4D97-AF65-F5344CB8AC3E}">
        <p14:creationId xmlns:p14="http://schemas.microsoft.com/office/powerpoint/2010/main" val="3825819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745F87-11D8-403D-913C-BDCE4622F22C}"/>
              </a:ext>
            </a:extLst>
          </p:cNvPr>
          <p:cNvSpPr>
            <a:spLocks noGrp="1"/>
          </p:cNvSpPr>
          <p:nvPr>
            <p:ph type="title"/>
          </p:nvPr>
        </p:nvSpPr>
        <p:spPr>
          <a:xfrm>
            <a:off x="538480" y="142387"/>
            <a:ext cx="4401723" cy="1325563"/>
          </a:xfrm>
          <a:solidFill>
            <a:schemeClr val="tx1"/>
          </a:solidFill>
        </p:spPr>
        <p:txBody>
          <a:bodyPr/>
          <a:lstStyle/>
          <a:p>
            <a:r>
              <a:rPr lang="en-GB" dirty="0">
                <a:solidFill>
                  <a:schemeClr val="accent1">
                    <a:lumMod val="75000"/>
                  </a:schemeClr>
                </a:solidFill>
              </a:rPr>
              <a:t>Resources for you</a:t>
            </a:r>
          </a:p>
        </p:txBody>
      </p:sp>
      <p:pic>
        <p:nvPicPr>
          <p:cNvPr id="7170" name="Picture 2">
            <a:extLst>
              <a:ext uri="{FF2B5EF4-FFF2-40B4-BE49-F238E27FC236}">
                <a16:creationId xmlns:a16="http://schemas.microsoft.com/office/drawing/2014/main" id="{AB43126F-9299-4641-BCBB-E2A43236F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50" y="0"/>
            <a:ext cx="3333750" cy="47529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810619C-5D99-48DC-AB77-87EBF88E097D}"/>
              </a:ext>
            </a:extLst>
          </p:cNvPr>
          <p:cNvSpPr txBox="1"/>
          <p:nvPr/>
        </p:nvSpPr>
        <p:spPr>
          <a:xfrm>
            <a:off x="538480" y="1666240"/>
            <a:ext cx="8177628" cy="4247317"/>
          </a:xfrm>
          <a:prstGeom prst="rect">
            <a:avLst/>
          </a:prstGeom>
          <a:noFill/>
        </p:spPr>
        <p:txBody>
          <a:bodyPr wrap="square" rtlCol="0">
            <a:spAutoFit/>
          </a:bodyPr>
          <a:lstStyle/>
          <a:p>
            <a:r>
              <a:rPr lang="en-US" b="1" i="0" dirty="0">
                <a:solidFill>
                  <a:srgbClr val="E3E3E3"/>
                </a:solidFill>
                <a:effectLst/>
                <a:latin typeface="Segoe UI" panose="020B0502040204020203" pitchFamily="34" charset="0"/>
              </a:rPr>
              <a:t>Azure Arc jumpstart</a:t>
            </a:r>
            <a:endParaRPr lang="en-GB" b="0" i="0" u="none" strike="noStrike" dirty="0">
              <a:effectLst/>
              <a:latin typeface="-apple-system"/>
              <a:hlinkClick r:id=""/>
            </a:endParaRPr>
          </a:p>
          <a:p>
            <a:r>
              <a:rPr lang="en-GB" b="0" i="0" u="none" strike="noStrike" dirty="0">
                <a:effectLst/>
                <a:latin typeface="-apple-system"/>
                <a:hlinkClick r:id=""/>
              </a:rPr>
              <a:t>https://azurearcjumpstart.io</a:t>
            </a:r>
            <a:endParaRPr lang="en-GB" b="0" i="0" u="none" strike="noStrike" dirty="0">
              <a:effectLst/>
              <a:latin typeface="-apple-system"/>
            </a:endParaRPr>
          </a:p>
          <a:p>
            <a:endParaRPr lang="en-GB" dirty="0">
              <a:latin typeface="-apple-system"/>
            </a:endParaRPr>
          </a:p>
          <a:p>
            <a:r>
              <a:rPr lang="en-US" b="1" i="0" dirty="0">
                <a:solidFill>
                  <a:srgbClr val="E3E3E3"/>
                </a:solidFill>
                <a:effectLst/>
                <a:latin typeface="Segoe UI" panose="020B0502040204020203" pitchFamily="34" charset="0"/>
              </a:rPr>
              <a:t>Azure Arc enabled data services</a:t>
            </a:r>
            <a:endParaRPr lang="en-GB" dirty="0">
              <a:latin typeface="-apple-system"/>
            </a:endParaRPr>
          </a:p>
          <a:p>
            <a:r>
              <a:rPr lang="en-GB" dirty="0">
                <a:hlinkClick r:id="rId3"/>
              </a:rPr>
              <a:t>https://docs.microsoft.com/en-us/azure/azure-arc/data/</a:t>
            </a:r>
            <a:endParaRPr lang="en-GB" dirty="0"/>
          </a:p>
          <a:p>
            <a:endParaRPr lang="en-GB" dirty="0"/>
          </a:p>
          <a:p>
            <a:r>
              <a:rPr lang="en-US" b="1" i="0" dirty="0">
                <a:solidFill>
                  <a:srgbClr val="E3E3E3"/>
                </a:solidFill>
                <a:effectLst/>
                <a:latin typeface="Segoe UI" panose="020B0502040204020203" pitchFamily="34" charset="0"/>
              </a:rPr>
              <a:t>Azure Arc enabled SQL Managed Instance Overview</a:t>
            </a:r>
            <a:endParaRPr lang="en-GB" dirty="0"/>
          </a:p>
          <a:p>
            <a:r>
              <a:rPr lang="en-GB" dirty="0">
                <a:hlinkClick r:id="rId4"/>
              </a:rPr>
              <a:t>https://docs.microsoft.com/en-us/azure/azure-arc/data/managed-instance-overview</a:t>
            </a:r>
            <a:r>
              <a:rPr lang="en-GB" dirty="0"/>
              <a:t> </a:t>
            </a:r>
          </a:p>
          <a:p>
            <a:endParaRPr lang="en-GB" dirty="0"/>
          </a:p>
          <a:p>
            <a:r>
              <a:rPr lang="en-GB" b="1" i="0" dirty="0">
                <a:solidFill>
                  <a:srgbClr val="E3E3E3"/>
                </a:solidFill>
                <a:effectLst/>
                <a:latin typeface="Segoe UI" panose="020B0502040204020203" pitchFamily="34" charset="0"/>
              </a:rPr>
              <a:t>Azure Arc enabled PostgreSQL Hyperscale</a:t>
            </a:r>
            <a:endParaRPr lang="en-GB" dirty="0"/>
          </a:p>
          <a:p>
            <a:r>
              <a:rPr lang="en-GB" dirty="0">
                <a:hlinkClick r:id="rId5"/>
              </a:rPr>
              <a:t>https://docs.microsoft.com/en-us/azure/azure-arc/data/what-is-azure-arc-enabled-postgres-hyperscale</a:t>
            </a:r>
            <a:r>
              <a:rPr lang="en-GB" dirty="0"/>
              <a:t> </a:t>
            </a:r>
          </a:p>
          <a:p>
            <a:endParaRPr lang="en-GB" dirty="0"/>
          </a:p>
          <a:p>
            <a:r>
              <a:rPr lang="en-GB" b="1" dirty="0" err="1">
                <a:solidFill>
                  <a:srgbClr val="E3E3E3"/>
                </a:solidFill>
                <a:latin typeface="Segoe UI" panose="020B0502040204020203" pitchFamily="34" charset="0"/>
              </a:rPr>
              <a:t>azdata</a:t>
            </a:r>
            <a:r>
              <a:rPr lang="en-GB" b="1" dirty="0">
                <a:solidFill>
                  <a:srgbClr val="E3E3E3"/>
                </a:solidFill>
                <a:latin typeface="Segoe UI" panose="020B0502040204020203" pitchFamily="34" charset="0"/>
              </a:rPr>
              <a:t> reference</a:t>
            </a:r>
            <a:endParaRPr lang="en-GB" dirty="0"/>
          </a:p>
          <a:p>
            <a:r>
              <a:rPr lang="en-GB" dirty="0">
                <a:hlinkClick r:id="rId6"/>
              </a:rPr>
              <a:t>https://docs.microsoft.com/en-us/sql/azdata/reference/reference-azdata</a:t>
            </a:r>
            <a:r>
              <a:rPr lang="en-GB" dirty="0"/>
              <a:t> </a:t>
            </a:r>
          </a:p>
        </p:txBody>
      </p:sp>
    </p:spTree>
    <p:extLst>
      <p:ext uri="{BB962C8B-B14F-4D97-AF65-F5344CB8AC3E}">
        <p14:creationId xmlns:p14="http://schemas.microsoft.com/office/powerpoint/2010/main" val="3358543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745F87-11D8-403D-913C-BDCE4622F22C}"/>
              </a:ext>
            </a:extLst>
          </p:cNvPr>
          <p:cNvSpPr>
            <a:spLocks noGrp="1"/>
          </p:cNvSpPr>
          <p:nvPr>
            <p:ph type="title"/>
          </p:nvPr>
        </p:nvSpPr>
        <p:spPr>
          <a:xfrm>
            <a:off x="978196" y="1931748"/>
            <a:ext cx="11039634" cy="3444119"/>
          </a:xfrm>
          <a:solidFill>
            <a:schemeClr val="tx1"/>
          </a:solidFill>
        </p:spPr>
        <p:txBody>
          <a:bodyPr>
            <a:normAutofit fontScale="90000"/>
          </a:bodyPr>
          <a:lstStyle/>
          <a:p>
            <a:pPr algn="ctr"/>
            <a:r>
              <a:rPr lang="en-GB" sz="11500" dirty="0">
                <a:solidFill>
                  <a:schemeClr val="accent1">
                    <a:lumMod val="75000"/>
                  </a:schemeClr>
                </a:solidFill>
              </a:rPr>
              <a:t>DEMO TIME</a:t>
            </a:r>
            <a:br>
              <a:rPr lang="en-GB" sz="11500" dirty="0">
                <a:solidFill>
                  <a:schemeClr val="accent1">
                    <a:lumMod val="75000"/>
                  </a:schemeClr>
                </a:solidFill>
              </a:rPr>
            </a:br>
            <a:r>
              <a:rPr lang="en-GB" sz="9600" dirty="0" err="1">
                <a:solidFill>
                  <a:schemeClr val="accent1">
                    <a:lumMod val="75000"/>
                  </a:schemeClr>
                </a:solidFill>
              </a:rPr>
              <a:t>beard.media</a:t>
            </a:r>
            <a:r>
              <a:rPr lang="en-GB" sz="9600" dirty="0">
                <a:solidFill>
                  <a:schemeClr val="accent1">
                    <a:lumMod val="75000"/>
                  </a:schemeClr>
                </a:solidFill>
              </a:rPr>
              <a:t>/</a:t>
            </a:r>
            <a:r>
              <a:rPr lang="en-GB" sz="9600" dirty="0" err="1">
                <a:solidFill>
                  <a:schemeClr val="accent1">
                    <a:lumMod val="75000"/>
                  </a:schemeClr>
                </a:solidFill>
              </a:rPr>
              <a:t>arcdemo</a:t>
            </a:r>
            <a:endParaRPr lang="en-GB" sz="11500" dirty="0">
              <a:solidFill>
                <a:schemeClr val="accent1">
                  <a:lumMod val="75000"/>
                </a:schemeClr>
              </a:solidFill>
            </a:endParaRPr>
          </a:p>
        </p:txBody>
      </p:sp>
    </p:spTree>
    <p:extLst>
      <p:ext uri="{BB962C8B-B14F-4D97-AF65-F5344CB8AC3E}">
        <p14:creationId xmlns:p14="http://schemas.microsoft.com/office/powerpoint/2010/main" val="452498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745F87-11D8-403D-913C-BDCE4622F22C}"/>
              </a:ext>
            </a:extLst>
          </p:cNvPr>
          <p:cNvSpPr>
            <a:spLocks noGrp="1"/>
          </p:cNvSpPr>
          <p:nvPr>
            <p:ph type="title"/>
          </p:nvPr>
        </p:nvSpPr>
        <p:spPr>
          <a:xfrm>
            <a:off x="1801836" y="271341"/>
            <a:ext cx="2951285" cy="1325563"/>
          </a:xfrm>
          <a:solidFill>
            <a:schemeClr val="tx1"/>
          </a:solidFill>
        </p:spPr>
        <p:txBody>
          <a:bodyPr/>
          <a:lstStyle/>
          <a:p>
            <a:r>
              <a:rPr lang="en-GB" dirty="0">
                <a:solidFill>
                  <a:schemeClr val="accent1">
                    <a:lumMod val="75000"/>
                  </a:schemeClr>
                </a:solidFill>
              </a:rPr>
              <a:t>Thank you</a:t>
            </a:r>
          </a:p>
        </p:txBody>
      </p:sp>
      <p:sp>
        <p:nvSpPr>
          <p:cNvPr id="5" name="TextBox 4">
            <a:extLst>
              <a:ext uri="{FF2B5EF4-FFF2-40B4-BE49-F238E27FC236}">
                <a16:creationId xmlns:a16="http://schemas.microsoft.com/office/drawing/2014/main" id="{B81D084C-8156-415C-A2FB-3461925C731D}"/>
              </a:ext>
            </a:extLst>
          </p:cNvPr>
          <p:cNvSpPr txBox="1"/>
          <p:nvPr/>
        </p:nvSpPr>
        <p:spPr>
          <a:xfrm>
            <a:off x="1801836" y="2478202"/>
            <a:ext cx="5273040" cy="1754326"/>
          </a:xfrm>
          <a:prstGeom prst="rect">
            <a:avLst/>
          </a:prstGeom>
          <a:noFill/>
        </p:spPr>
        <p:txBody>
          <a:bodyPr wrap="square">
            <a:spAutoFit/>
          </a:bodyPr>
          <a:lstStyle/>
          <a:p>
            <a:r>
              <a:rPr lang="en-US" sz="3600" dirty="0">
                <a:solidFill>
                  <a:srgbClr val="0070C0"/>
                </a:solidFill>
              </a:rPr>
              <a:t>@sqldbawithbeard</a:t>
            </a:r>
          </a:p>
          <a:p>
            <a:r>
              <a:rPr lang="en-US" sz="3600" dirty="0">
                <a:solidFill>
                  <a:srgbClr val="0070C0"/>
                </a:solidFill>
              </a:rPr>
              <a:t>robsewell.com </a:t>
            </a:r>
          </a:p>
          <a:p>
            <a:r>
              <a:rPr lang="en-US" sz="3600" dirty="0" err="1">
                <a:solidFill>
                  <a:srgbClr val="0070C0"/>
                </a:solidFill>
              </a:rPr>
              <a:t>beard.media</a:t>
            </a:r>
            <a:r>
              <a:rPr lang="en-US" sz="3600" dirty="0">
                <a:solidFill>
                  <a:srgbClr val="0070C0"/>
                </a:solidFill>
              </a:rPr>
              <a:t>\book</a:t>
            </a:r>
          </a:p>
        </p:txBody>
      </p:sp>
      <p:pic>
        <p:nvPicPr>
          <p:cNvPr id="6" name="Picture Placeholder 2" descr="A person wearing glasses&#10;&#10;Description automatically generated">
            <a:extLst>
              <a:ext uri="{FF2B5EF4-FFF2-40B4-BE49-F238E27FC236}">
                <a16:creationId xmlns:a16="http://schemas.microsoft.com/office/drawing/2014/main" id="{77BC2789-3064-4FDF-84DB-1A2D54BE284F}"/>
              </a:ext>
            </a:extLst>
          </p:cNvPr>
          <p:cNvPicPr>
            <a:picLocks noChangeAspect="1"/>
          </p:cNvPicPr>
          <p:nvPr/>
        </p:nvPicPr>
        <p:blipFill rotWithShape="1">
          <a:blip r:embed="rId2">
            <a:extLst>
              <a:ext uri="{28A0092B-C50C-407E-A947-70E740481C1C}">
                <a14:useLocalDpi xmlns:a14="http://schemas.microsoft.com/office/drawing/2010/main" val="0"/>
              </a:ext>
            </a:extLst>
          </a:blip>
          <a:srcRect t="6075" b="26315"/>
          <a:stretch/>
        </p:blipFill>
        <p:spPr>
          <a:xfrm>
            <a:off x="7450013" y="1145565"/>
            <a:ext cx="4419601" cy="4419601"/>
          </a:xfrm>
          <a:prstGeom prst="rect">
            <a:avLst/>
          </a:prstGeom>
        </p:spPr>
      </p:pic>
    </p:spTree>
    <p:extLst>
      <p:ext uri="{BB962C8B-B14F-4D97-AF65-F5344CB8AC3E}">
        <p14:creationId xmlns:p14="http://schemas.microsoft.com/office/powerpoint/2010/main" val="3986494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15D6E4D-79C5-4579-A9A1-BFAA73F5EDA5}"/>
              </a:ext>
            </a:extLst>
          </p:cNvPr>
          <p:cNvSpPr txBox="1"/>
          <p:nvPr/>
        </p:nvSpPr>
        <p:spPr>
          <a:xfrm>
            <a:off x="505798" y="380742"/>
            <a:ext cx="11314391" cy="224969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dirty="0">
                <a:latin typeface="Segoe UI" panose="020B0502040204020203" pitchFamily="34" charset="0"/>
                <a:ea typeface="+mj-ea"/>
                <a:cs typeface="Segoe UI" panose="020B0502040204020203" pitchFamily="34" charset="0"/>
              </a:rPr>
              <a:t>Your chance to win an Xbox Series S and many more prizes from our sponsors!</a:t>
            </a:r>
          </a:p>
        </p:txBody>
      </p:sp>
      <p:sp>
        <p:nvSpPr>
          <p:cNvPr id="5" name="TextBox 4">
            <a:extLst>
              <a:ext uri="{FF2B5EF4-FFF2-40B4-BE49-F238E27FC236}">
                <a16:creationId xmlns:a16="http://schemas.microsoft.com/office/drawing/2014/main" id="{C4E8269B-AC6A-40E3-AC28-E7A50A8F289D}"/>
              </a:ext>
            </a:extLst>
          </p:cNvPr>
          <p:cNvSpPr txBox="1"/>
          <p:nvPr/>
        </p:nvSpPr>
        <p:spPr>
          <a:xfrm>
            <a:off x="3741331" y="3602658"/>
            <a:ext cx="5522621"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Eligible for delivery within South Africa only!</a:t>
            </a:r>
          </a:p>
        </p:txBody>
      </p:sp>
      <p:sp>
        <p:nvSpPr>
          <p:cNvPr id="10" name="TextBox 9">
            <a:extLst>
              <a:ext uri="{FF2B5EF4-FFF2-40B4-BE49-F238E27FC236}">
                <a16:creationId xmlns:a16="http://schemas.microsoft.com/office/drawing/2014/main" id="{D395E5C6-03EE-45A5-9AF8-C3B76DC9678E}"/>
              </a:ext>
            </a:extLst>
          </p:cNvPr>
          <p:cNvSpPr txBox="1"/>
          <p:nvPr/>
        </p:nvSpPr>
        <p:spPr>
          <a:xfrm>
            <a:off x="1948977" y="2691653"/>
            <a:ext cx="8290997" cy="584775"/>
          </a:xfrm>
          <a:prstGeom prst="rect">
            <a:avLst/>
          </a:prstGeom>
          <a:noFill/>
        </p:spPr>
        <p:txBody>
          <a:bodyPr wrap="square" rtlCol="0">
            <a:spAutoFit/>
          </a:bodyPr>
          <a:lstStyle/>
          <a:p>
            <a:r>
              <a:rPr lang="en-US" sz="3200" b="1" dirty="0">
                <a:latin typeface="Segoe UI" panose="020B0502040204020203" pitchFamily="34" charset="0"/>
                <a:cs typeface="Segoe UI" panose="020B0502040204020203" pitchFamily="34" charset="0"/>
              </a:rPr>
              <a:t>Enter now: </a:t>
            </a:r>
            <a:r>
              <a:rPr lang="en-US" sz="3200" dirty="0">
                <a:latin typeface="Segoe UI" panose="020B0502040204020203" pitchFamily="34" charset="0"/>
                <a:cs typeface="Segoe UI" panose="020B0502040204020203" pitchFamily="34" charset="0"/>
              </a:rPr>
              <a:t>https://aka.ms/azbsaprizes2021</a:t>
            </a:r>
          </a:p>
        </p:txBody>
      </p:sp>
      <p:sp>
        <p:nvSpPr>
          <p:cNvPr id="11" name="TextBox 10">
            <a:extLst>
              <a:ext uri="{FF2B5EF4-FFF2-40B4-BE49-F238E27FC236}">
                <a16:creationId xmlns:a16="http://schemas.microsoft.com/office/drawing/2014/main" id="{50B9A13B-19C8-476B-AEDB-8832DBB66405}"/>
              </a:ext>
            </a:extLst>
          </p:cNvPr>
          <p:cNvSpPr txBox="1"/>
          <p:nvPr/>
        </p:nvSpPr>
        <p:spPr>
          <a:xfrm>
            <a:off x="143725" y="3255203"/>
            <a:ext cx="11676464" cy="369332"/>
          </a:xfrm>
          <a:prstGeom prst="rect">
            <a:avLst/>
          </a:prstGeom>
          <a:noFill/>
        </p:spPr>
        <p:txBody>
          <a:bodyPr wrap="square" rtlCol="0">
            <a:spAutoFit/>
          </a:bodyPr>
          <a:lstStyle/>
          <a:p>
            <a:pPr algn="ctr"/>
            <a:r>
              <a:rPr lang="en-US" b="1" dirty="0"/>
              <a:t>Tweet about the event with the hashtag #AzureBootcampSouthAfrica  to add additional entries in the Lucky Draw!</a:t>
            </a:r>
          </a:p>
        </p:txBody>
      </p:sp>
      <p:pic>
        <p:nvPicPr>
          <p:cNvPr id="30" name="Picture 29">
            <a:extLst>
              <a:ext uri="{FF2B5EF4-FFF2-40B4-BE49-F238E27FC236}">
                <a16:creationId xmlns:a16="http://schemas.microsoft.com/office/drawing/2014/main" id="{31B6FF92-0634-49A3-B5D5-F370F9C86A08}"/>
              </a:ext>
            </a:extLst>
          </p:cNvPr>
          <p:cNvPicPr>
            <a:picLocks noChangeAspect="1"/>
          </p:cNvPicPr>
          <p:nvPr/>
        </p:nvPicPr>
        <p:blipFill>
          <a:blip r:embed="rId2"/>
          <a:stretch>
            <a:fillRect/>
          </a:stretch>
        </p:blipFill>
        <p:spPr>
          <a:xfrm>
            <a:off x="143724" y="206389"/>
            <a:ext cx="3251028" cy="1149927"/>
          </a:xfrm>
          <a:prstGeom prst="rect">
            <a:avLst/>
          </a:prstGeom>
        </p:spPr>
      </p:pic>
      <p:pic>
        <p:nvPicPr>
          <p:cNvPr id="26" name="Picture 25" descr="Graphical user interface&#10;&#10;Description automatically generated">
            <a:extLst>
              <a:ext uri="{FF2B5EF4-FFF2-40B4-BE49-F238E27FC236}">
                <a16:creationId xmlns:a16="http://schemas.microsoft.com/office/drawing/2014/main" id="{99ACDC73-CB0E-4B2F-9F6A-AA4F5ADCF00F}"/>
              </a:ext>
            </a:extLst>
          </p:cNvPr>
          <p:cNvPicPr>
            <a:picLocks noChangeAspect="1"/>
          </p:cNvPicPr>
          <p:nvPr/>
        </p:nvPicPr>
        <p:blipFill>
          <a:blip r:embed="rId3">
            <a:alphaModFix amt="12000"/>
            <a:extLst>
              <a:ext uri="{28A0092B-C50C-407E-A947-70E740481C1C}">
                <a14:useLocalDpi xmlns:a14="http://schemas.microsoft.com/office/drawing/2010/main" val="0"/>
              </a:ext>
            </a:extLst>
          </a:blip>
          <a:stretch>
            <a:fillRect/>
          </a:stretch>
        </p:blipFill>
        <p:spPr>
          <a:xfrm>
            <a:off x="771379" y="292647"/>
            <a:ext cx="10369769" cy="5832994"/>
          </a:xfrm>
          <a:prstGeom prst="rect">
            <a:avLst/>
          </a:prstGeom>
        </p:spPr>
      </p:pic>
      <p:grpSp>
        <p:nvGrpSpPr>
          <p:cNvPr id="32" name="Group 31">
            <a:extLst>
              <a:ext uri="{FF2B5EF4-FFF2-40B4-BE49-F238E27FC236}">
                <a16:creationId xmlns:a16="http://schemas.microsoft.com/office/drawing/2014/main" id="{B464745B-8E2E-4B14-93B6-555460160FE7}"/>
              </a:ext>
            </a:extLst>
          </p:cNvPr>
          <p:cNvGrpSpPr/>
          <p:nvPr/>
        </p:nvGrpSpPr>
        <p:grpSpPr>
          <a:xfrm>
            <a:off x="0" y="4987607"/>
            <a:ext cx="12233888" cy="1901655"/>
            <a:chOff x="0" y="4987607"/>
            <a:chExt cx="12233888" cy="1901655"/>
          </a:xfrm>
          <a:solidFill>
            <a:schemeClr val="bg1"/>
          </a:solidFill>
        </p:grpSpPr>
        <p:sp>
          <p:nvSpPr>
            <p:cNvPr id="35" name="Rectangle 34">
              <a:extLst>
                <a:ext uri="{FF2B5EF4-FFF2-40B4-BE49-F238E27FC236}">
                  <a16:creationId xmlns:a16="http://schemas.microsoft.com/office/drawing/2014/main" id="{879CD118-1413-4132-8CED-9643D09DC23F}"/>
                </a:ext>
              </a:extLst>
            </p:cNvPr>
            <p:cNvSpPr>
              <a:spLocks noGrp="1" noRot="1" noMove="1" noResize="1" noEditPoints="1" noAdjustHandles="1" noChangeArrowheads="1" noChangeShapeType="1"/>
            </p:cNvSpPr>
            <p:nvPr userDrawn="1"/>
          </p:nvSpPr>
          <p:spPr>
            <a:xfrm>
              <a:off x="0" y="4987607"/>
              <a:ext cx="12192000" cy="1901655"/>
            </a:xfrm>
            <a:prstGeom prst="rect">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ZA" dirty="0"/>
            </a:p>
          </p:txBody>
        </p:sp>
        <p:grpSp>
          <p:nvGrpSpPr>
            <p:cNvPr id="36" name="Group 35">
              <a:extLst>
                <a:ext uri="{FF2B5EF4-FFF2-40B4-BE49-F238E27FC236}">
                  <a16:creationId xmlns:a16="http://schemas.microsoft.com/office/drawing/2014/main" id="{5ABB0F72-14D0-49FB-BBFA-5D239F9C9285}"/>
                </a:ext>
              </a:extLst>
            </p:cNvPr>
            <p:cNvGrpSpPr/>
            <p:nvPr userDrawn="1"/>
          </p:nvGrpSpPr>
          <p:grpSpPr>
            <a:xfrm>
              <a:off x="411501" y="5465288"/>
              <a:ext cx="5019124" cy="1057344"/>
              <a:chOff x="411501" y="5465288"/>
              <a:chExt cx="5019124" cy="1057344"/>
            </a:xfrm>
            <a:grpFill/>
          </p:grpSpPr>
          <p:pic>
            <p:nvPicPr>
              <p:cNvPr id="46" name="Picture 45" descr="A picture containing text, clipart&#10;&#10;Description automatically generated">
                <a:extLst>
                  <a:ext uri="{FF2B5EF4-FFF2-40B4-BE49-F238E27FC236}">
                    <a16:creationId xmlns:a16="http://schemas.microsoft.com/office/drawing/2014/main" id="{ED3356BC-8265-41A2-B287-DB184D01665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0268" y="6061847"/>
                <a:ext cx="2440114" cy="460785"/>
              </a:xfrm>
              <a:prstGeom prst="rect">
                <a:avLst/>
              </a:prstGeom>
              <a:grpFill/>
              <a:ln>
                <a:noFill/>
              </a:ln>
            </p:spPr>
          </p:pic>
          <p:pic>
            <p:nvPicPr>
              <p:cNvPr id="47" name="Picture 46" descr="Icon&#10;&#10;Description automatically generated with low confidence">
                <a:extLst>
                  <a:ext uri="{FF2B5EF4-FFF2-40B4-BE49-F238E27FC236}">
                    <a16:creationId xmlns:a16="http://schemas.microsoft.com/office/drawing/2014/main" id="{47F6566E-9F80-4015-9B2D-7CC0B282DEE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28850" y="6070043"/>
                <a:ext cx="2101775" cy="434850"/>
              </a:xfrm>
              <a:prstGeom prst="rect">
                <a:avLst/>
              </a:prstGeom>
              <a:grpFill/>
              <a:ln>
                <a:noFill/>
              </a:ln>
            </p:spPr>
          </p:pic>
          <p:sp>
            <p:nvSpPr>
              <p:cNvPr id="48" name="TextBox 47">
                <a:extLst>
                  <a:ext uri="{FF2B5EF4-FFF2-40B4-BE49-F238E27FC236}">
                    <a16:creationId xmlns:a16="http://schemas.microsoft.com/office/drawing/2014/main" id="{94997384-6A18-4E51-A939-AACEFB096DA3}"/>
                  </a:ext>
                </a:extLst>
              </p:cNvPr>
              <p:cNvSpPr txBox="1"/>
              <p:nvPr userDrawn="1"/>
            </p:nvSpPr>
            <p:spPr>
              <a:xfrm>
                <a:off x="411501" y="5465288"/>
                <a:ext cx="2604485" cy="646331"/>
              </a:xfrm>
              <a:prstGeom prst="rect">
                <a:avLst/>
              </a:prstGeom>
              <a:grp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 Partnership with</a:t>
                </a:r>
                <a:endParaRPr lang="en-ZA" b="1" dirty="0"/>
              </a:p>
              <a:p>
                <a:endParaRPr lang="en-ZA" dirty="0"/>
              </a:p>
            </p:txBody>
          </p:sp>
        </p:grpSp>
        <p:grpSp>
          <p:nvGrpSpPr>
            <p:cNvPr id="37" name="Group 36">
              <a:extLst>
                <a:ext uri="{FF2B5EF4-FFF2-40B4-BE49-F238E27FC236}">
                  <a16:creationId xmlns:a16="http://schemas.microsoft.com/office/drawing/2014/main" id="{5305C142-118E-49C2-AE35-6616C4D35A8D}"/>
                </a:ext>
              </a:extLst>
            </p:cNvPr>
            <p:cNvGrpSpPr/>
            <p:nvPr userDrawn="1"/>
          </p:nvGrpSpPr>
          <p:grpSpPr>
            <a:xfrm>
              <a:off x="5920699" y="5363297"/>
              <a:ext cx="6313189" cy="1188980"/>
              <a:chOff x="5920699" y="5363297"/>
              <a:chExt cx="6313189" cy="1188980"/>
            </a:xfrm>
            <a:grpFill/>
          </p:grpSpPr>
          <p:grpSp>
            <p:nvGrpSpPr>
              <p:cNvPr id="38" name="Group 37">
                <a:extLst>
                  <a:ext uri="{FF2B5EF4-FFF2-40B4-BE49-F238E27FC236}">
                    <a16:creationId xmlns:a16="http://schemas.microsoft.com/office/drawing/2014/main" id="{B65C57C7-6AB8-40C2-ABCE-72F979C344F3}"/>
                  </a:ext>
                </a:extLst>
              </p:cNvPr>
              <p:cNvGrpSpPr/>
              <p:nvPr userDrawn="1"/>
            </p:nvGrpSpPr>
            <p:grpSpPr>
              <a:xfrm>
                <a:off x="7597671" y="5363297"/>
                <a:ext cx="3631810" cy="1188980"/>
                <a:chOff x="5138334" y="4888113"/>
                <a:chExt cx="3706783" cy="1222314"/>
              </a:xfrm>
              <a:grpFill/>
            </p:grpSpPr>
            <p:pic>
              <p:nvPicPr>
                <p:cNvPr id="41" name="Picture 40" descr="A picture containing text, clipart&#10;&#10;Description automatically generated">
                  <a:extLst>
                    <a:ext uri="{FF2B5EF4-FFF2-40B4-BE49-F238E27FC236}">
                      <a16:creationId xmlns:a16="http://schemas.microsoft.com/office/drawing/2014/main" id="{1EC34FCF-D413-467B-8330-F85DCE93A23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138334" y="4948937"/>
                  <a:ext cx="1265971" cy="542777"/>
                </a:xfrm>
                <a:prstGeom prst="rect">
                  <a:avLst/>
                </a:prstGeom>
                <a:grpFill/>
                <a:ln>
                  <a:noFill/>
                </a:ln>
              </p:spPr>
            </p:pic>
            <p:pic>
              <p:nvPicPr>
                <p:cNvPr id="42" name="Picture 41" descr="Icon&#10;&#10;Description automatically generated">
                  <a:extLst>
                    <a:ext uri="{FF2B5EF4-FFF2-40B4-BE49-F238E27FC236}">
                      <a16:creationId xmlns:a16="http://schemas.microsoft.com/office/drawing/2014/main" id="{EA36FF2D-FC44-4D2F-8688-91C49111E65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564777" y="4938957"/>
                  <a:ext cx="544097" cy="542563"/>
                </a:xfrm>
                <a:prstGeom prst="rect">
                  <a:avLst/>
                </a:prstGeom>
                <a:grpFill/>
                <a:ln>
                  <a:noFill/>
                </a:ln>
              </p:spPr>
            </p:pic>
            <p:pic>
              <p:nvPicPr>
                <p:cNvPr id="43" name="Picture 42" descr="A picture containing icon&#10;&#10;Description automatically generated">
                  <a:extLst>
                    <a:ext uri="{FF2B5EF4-FFF2-40B4-BE49-F238E27FC236}">
                      <a16:creationId xmlns:a16="http://schemas.microsoft.com/office/drawing/2014/main" id="{889F5881-1A77-4DAB-B6BF-ED0E5E0256F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197969" y="5671830"/>
                  <a:ext cx="1647148" cy="432376"/>
                </a:xfrm>
                <a:prstGeom prst="rect">
                  <a:avLst/>
                </a:prstGeom>
                <a:grpFill/>
                <a:ln>
                  <a:noFill/>
                </a:ln>
              </p:spPr>
            </p:pic>
            <p:pic>
              <p:nvPicPr>
                <p:cNvPr id="44" name="Picture 43" descr="A black background with white text&#10;&#10;Description automatically generated with low confidence">
                  <a:extLst>
                    <a:ext uri="{FF2B5EF4-FFF2-40B4-BE49-F238E27FC236}">
                      <a16:creationId xmlns:a16="http://schemas.microsoft.com/office/drawing/2014/main" id="{F16AE6CC-56B1-405F-884F-6976790B04C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197969" y="4888113"/>
                  <a:ext cx="1556992" cy="591262"/>
                </a:xfrm>
                <a:prstGeom prst="rect">
                  <a:avLst/>
                </a:prstGeom>
                <a:grpFill/>
                <a:ln>
                  <a:noFill/>
                </a:ln>
              </p:spPr>
            </p:pic>
            <p:pic>
              <p:nvPicPr>
                <p:cNvPr id="45" name="Picture 44" descr="A picture containing text, clipart&#10;&#10;Description automatically generated">
                  <a:extLst>
                    <a:ext uri="{FF2B5EF4-FFF2-40B4-BE49-F238E27FC236}">
                      <a16:creationId xmlns:a16="http://schemas.microsoft.com/office/drawing/2014/main" id="{2914BBBD-2C6C-47B0-8AF4-CEA9CB8ED559}"/>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5138334" y="5606067"/>
                  <a:ext cx="1937715" cy="504360"/>
                </a:xfrm>
                <a:prstGeom prst="rect">
                  <a:avLst/>
                </a:prstGeom>
                <a:grpFill/>
                <a:ln>
                  <a:noFill/>
                </a:ln>
              </p:spPr>
            </p:pic>
          </p:grpSp>
          <p:pic>
            <p:nvPicPr>
              <p:cNvPr id="39" name="Picture 38" descr="Logo&#10;&#10;Description automatically generated with low confidence">
                <a:extLst>
                  <a:ext uri="{FF2B5EF4-FFF2-40B4-BE49-F238E27FC236}">
                    <a16:creationId xmlns:a16="http://schemas.microsoft.com/office/drawing/2014/main" id="{849AEF9F-C30C-400E-B2DA-81A15331ECC6}"/>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1196602" y="5812989"/>
                <a:ext cx="1037286" cy="365125"/>
              </a:xfrm>
              <a:prstGeom prst="rect">
                <a:avLst/>
              </a:prstGeom>
              <a:grpFill/>
              <a:ln>
                <a:noFill/>
              </a:ln>
            </p:spPr>
          </p:pic>
          <p:sp>
            <p:nvSpPr>
              <p:cNvPr id="40" name="TextBox 39">
                <a:extLst>
                  <a:ext uri="{FF2B5EF4-FFF2-40B4-BE49-F238E27FC236}">
                    <a16:creationId xmlns:a16="http://schemas.microsoft.com/office/drawing/2014/main" id="{762DE9FC-2454-490F-B572-54B786BFFC2E}"/>
                  </a:ext>
                </a:extLst>
              </p:cNvPr>
              <p:cNvSpPr txBox="1"/>
              <p:nvPr userDrawn="1"/>
            </p:nvSpPr>
            <p:spPr>
              <a:xfrm>
                <a:off x="5920699" y="5762637"/>
                <a:ext cx="2644726" cy="369332"/>
              </a:xfrm>
              <a:prstGeom prst="rect">
                <a:avLst/>
              </a:prstGeom>
              <a:grpFill/>
              <a:ln>
                <a:noFill/>
              </a:ln>
            </p:spPr>
            <p:txBody>
              <a:bodyPr wrap="square" rtlCol="0">
                <a:spAutoFit/>
              </a:bodyPr>
              <a:lstStyle/>
              <a:p>
                <a:r>
                  <a:rPr lang="en-ZA" b="1" dirty="0"/>
                  <a:t>Sponsored by</a:t>
                </a:r>
              </a:p>
            </p:txBody>
          </p:sp>
        </p:grpSp>
      </p:grpSp>
    </p:spTree>
    <p:extLst>
      <p:ext uri="{BB962C8B-B14F-4D97-AF65-F5344CB8AC3E}">
        <p14:creationId xmlns:p14="http://schemas.microsoft.com/office/powerpoint/2010/main" val="2769295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122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4034" y="287801"/>
            <a:ext cx="1922796" cy="1922796"/>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9519" y="2634719"/>
            <a:ext cx="5441644" cy="596167"/>
          </a:xfrm>
        </p:spPr>
        <p:txBody>
          <a:bodyPr>
            <a:normAutofit fontScale="90000"/>
          </a:bodyPr>
          <a:lstStyle/>
          <a:p>
            <a:r>
              <a:rPr lang="en-US" dirty="0">
                <a:solidFill>
                  <a:schemeClr val="bg1"/>
                </a:solidFill>
              </a:rPr>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8095" y="3429000"/>
            <a:ext cx="5433452" cy="1032261"/>
          </a:xfrm>
        </p:spPr>
        <p:txBody>
          <a:bodyPr>
            <a:normAutofit lnSpcReduction="10000"/>
          </a:bodyPr>
          <a:lstStyle/>
          <a:p>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8097" y="4659378"/>
            <a:ext cx="4865377" cy="1424349"/>
          </a:xfrm>
        </p:spPr>
        <p:txBody>
          <a:bodyPr>
            <a:normAutofit fontScale="92500" lnSpcReduction="10000"/>
          </a:bodyPr>
          <a:lstStyle/>
          <a:p>
            <a:r>
              <a:rPr lang="en-US" sz="2799" dirty="0" err="1">
                <a:solidFill>
                  <a:schemeClr val="bg1"/>
                </a:solidFill>
              </a:rPr>
              <a:t>beard.media</a:t>
            </a:r>
            <a:r>
              <a:rPr lang="en-US" sz="2799" dirty="0">
                <a:solidFill>
                  <a:schemeClr val="bg1"/>
                </a:solidFill>
              </a:rPr>
              <a:t>\book</a:t>
            </a:r>
          </a:p>
          <a:p>
            <a:r>
              <a:rPr lang="en-US" dirty="0">
                <a:solidFill>
                  <a:schemeClr val="bg1"/>
                </a:solidFill>
              </a:rPr>
              <a:t>@sqldbawithbeard</a:t>
            </a:r>
          </a:p>
          <a:p>
            <a:r>
              <a:rPr lang="en-US" dirty="0">
                <a:solidFill>
                  <a:schemeClr val="bg1"/>
                </a:solidFill>
              </a:rPr>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3882" y="3574157"/>
            <a:ext cx="4865377" cy="2407572"/>
          </a:xfrm>
        </p:spPr>
        <p:txBody>
          <a:bodyPr>
            <a:normAutofit lnSpcReduction="10000"/>
          </a:bodyPr>
          <a:lstStyle/>
          <a:p>
            <a:r>
              <a:rPr lang="en-US" sz="3597" dirty="0" err="1"/>
              <a:t>dbatoolsMoL</a:t>
            </a:r>
            <a:br>
              <a:rPr lang="en-US" sz="3597" dirty="0"/>
            </a:br>
            <a:r>
              <a:rPr lang="en-US" sz="3597" dirty="0"/>
              <a:t>dbachecks</a:t>
            </a:r>
          </a:p>
          <a:p>
            <a:r>
              <a:rPr lang="en-US" sz="3597" dirty="0" err="1"/>
              <a:t>ADSNotebooks</a:t>
            </a:r>
            <a:br>
              <a:rPr lang="en-US" sz="3597" dirty="0"/>
            </a:br>
            <a:r>
              <a:rPr lang="en-US" sz="3597" dirty="0"/>
              <a:t>PowerShell Community </a:t>
            </a:r>
          </a:p>
          <a:p>
            <a:r>
              <a:rPr lang="en-US" sz="3597"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104" y="1050275"/>
            <a:ext cx="4435155" cy="1922796"/>
          </a:xfrm>
        </p:spPr>
        <p:txBody>
          <a:bodyPr>
            <a:normAutofit lnSpcReduction="10000"/>
          </a:bodyPr>
          <a:lstStyle/>
          <a:p>
            <a:r>
              <a:rPr lang="en-US" sz="3597" dirty="0"/>
              <a:t>Bearded Consultant</a:t>
            </a:r>
          </a:p>
          <a:p>
            <a:r>
              <a:rPr lang="en-US" sz="3597" dirty="0"/>
              <a:t>Automator</a:t>
            </a:r>
          </a:p>
          <a:p>
            <a:r>
              <a:rPr lang="en-US" sz="3597" dirty="0"/>
              <a:t>Trainer</a:t>
            </a:r>
          </a:p>
          <a:p>
            <a:r>
              <a:rPr lang="en-US" sz="3597"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5507" y="3574156"/>
            <a:ext cx="4048516"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B3137BD-6200-4438-9EED-4111156C75F5}"/>
              </a:ext>
            </a:extLst>
          </p:cNvPr>
          <p:cNvSpPr txBox="1"/>
          <p:nvPr/>
        </p:nvSpPr>
        <p:spPr>
          <a:xfrm>
            <a:off x="3698930" y="287801"/>
            <a:ext cx="3370557" cy="1077218"/>
          </a:xfrm>
          <a:prstGeom prst="rect">
            <a:avLst/>
          </a:prstGeom>
          <a:noFill/>
        </p:spPr>
        <p:txBody>
          <a:bodyPr wrap="square">
            <a:spAutoFit/>
          </a:bodyPr>
          <a:lstStyle/>
          <a:p>
            <a:pPr defTabSz="1219170"/>
            <a:r>
              <a:rPr lang="en-CA" sz="6400" dirty="0">
                <a:solidFill>
                  <a:schemeClr val="bg1"/>
                </a:solidFill>
                <a:latin typeface="Segoe UI"/>
              </a:rPr>
              <a:t>He/Him</a:t>
            </a:r>
            <a:r>
              <a:rPr lang="en-CA" sz="3733" dirty="0">
                <a:solidFill>
                  <a:schemeClr val="bg1"/>
                </a:solidFill>
                <a:latin typeface="Segoe UI"/>
              </a:rPr>
              <a:t> </a:t>
            </a:r>
            <a:endParaRPr lang="en-GB" sz="3733" dirty="0">
              <a:solidFill>
                <a:schemeClr val="bg1"/>
              </a:solidFill>
              <a:latin typeface="Segoe UI"/>
            </a:endParaRPr>
          </a:p>
        </p:txBody>
      </p:sp>
    </p:spTree>
    <p:extLst>
      <p:ext uri="{BB962C8B-B14F-4D97-AF65-F5344CB8AC3E}">
        <p14:creationId xmlns:p14="http://schemas.microsoft.com/office/powerpoint/2010/main" val="2631945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15D6E4D-79C5-4579-A9A1-BFAA73F5EDA5}"/>
              </a:ext>
            </a:extLst>
          </p:cNvPr>
          <p:cNvSpPr txBox="1"/>
          <p:nvPr/>
        </p:nvSpPr>
        <p:spPr>
          <a:xfrm>
            <a:off x="440164" y="1920646"/>
            <a:ext cx="5522620" cy="224969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dirty="0">
                <a:latin typeface="Segoe UI" panose="020B0502040204020203" pitchFamily="34" charset="0"/>
                <a:ea typeface="+mj-ea"/>
                <a:cs typeface="Segoe UI" panose="020B0502040204020203" pitchFamily="34" charset="0"/>
              </a:rPr>
              <a:t>Your chance to win Azure Bootcamp South Africa </a:t>
            </a:r>
            <a:r>
              <a:rPr lang="en-US" sz="2800" dirty="0">
                <a:latin typeface="Segoe UI" panose="020B0502040204020203" pitchFamily="34" charset="0"/>
                <a:ea typeface="+mj-ea"/>
                <a:cs typeface="Segoe UI" panose="020B0502040204020203" pitchFamily="34" charset="0"/>
              </a:rPr>
              <a:t>2021</a:t>
            </a:r>
            <a:r>
              <a:rPr lang="en-US" sz="3200" dirty="0">
                <a:latin typeface="Segoe UI" panose="020B0502040204020203" pitchFamily="34" charset="0"/>
                <a:ea typeface="+mj-ea"/>
                <a:cs typeface="Segoe UI" panose="020B0502040204020203" pitchFamily="34" charset="0"/>
              </a:rPr>
              <a:t> Swag from Microsoft and </a:t>
            </a:r>
            <a:r>
              <a:rPr lang="en-US" sz="3200" dirty="0" err="1">
                <a:latin typeface="Segoe UI" panose="020B0502040204020203" pitchFamily="34" charset="0"/>
                <a:ea typeface="+mj-ea"/>
                <a:cs typeface="Segoe UI" panose="020B0502040204020203" pitchFamily="34" charset="0"/>
              </a:rPr>
              <a:t>Offerzen</a:t>
            </a:r>
            <a:r>
              <a:rPr lang="en-US" sz="3200" dirty="0">
                <a:latin typeface="Segoe UI" panose="020B0502040204020203" pitchFamily="34" charset="0"/>
                <a:ea typeface="+mj-ea"/>
                <a:cs typeface="Segoe UI" panose="020B0502040204020203" pitchFamily="34" charset="0"/>
              </a:rPr>
              <a:t>!</a:t>
            </a:r>
          </a:p>
        </p:txBody>
      </p:sp>
      <p:pic>
        <p:nvPicPr>
          <p:cNvPr id="4" name="Picture 3">
            <a:extLst>
              <a:ext uri="{FF2B5EF4-FFF2-40B4-BE49-F238E27FC236}">
                <a16:creationId xmlns:a16="http://schemas.microsoft.com/office/drawing/2014/main" id="{ADFD08E7-FEF2-41B1-936E-70D800A6E870}"/>
              </a:ext>
            </a:extLst>
          </p:cNvPr>
          <p:cNvPicPr>
            <a:picLocks noChangeAspect="1"/>
          </p:cNvPicPr>
          <p:nvPr/>
        </p:nvPicPr>
        <p:blipFill rotWithShape="1">
          <a:blip r:embed="rId2">
            <a:extLst>
              <a:ext uri="{28A0092B-C50C-407E-A947-70E740481C1C}">
                <a14:useLocalDpi xmlns:a14="http://schemas.microsoft.com/office/drawing/2010/main" val="0"/>
              </a:ext>
            </a:extLst>
          </a:blip>
          <a:srcRect l="14777" r="2001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6" name="Picture 5">
            <a:extLst>
              <a:ext uri="{FF2B5EF4-FFF2-40B4-BE49-F238E27FC236}">
                <a16:creationId xmlns:a16="http://schemas.microsoft.com/office/drawing/2014/main" id="{AAEAE490-2C6D-4A9C-BF15-A01F4948A969}"/>
              </a:ext>
            </a:extLst>
          </p:cNvPr>
          <p:cNvPicPr>
            <a:picLocks noChangeAspect="1"/>
          </p:cNvPicPr>
          <p:nvPr/>
        </p:nvPicPr>
        <p:blipFill>
          <a:blip r:embed="rId3"/>
          <a:stretch>
            <a:fillRect/>
          </a:stretch>
        </p:blipFill>
        <p:spPr>
          <a:xfrm>
            <a:off x="193148" y="6000069"/>
            <a:ext cx="2461344" cy="529055"/>
          </a:xfrm>
          <a:prstGeom prst="rect">
            <a:avLst/>
          </a:prstGeom>
        </p:spPr>
      </p:pic>
      <p:pic>
        <p:nvPicPr>
          <p:cNvPr id="7" name="Picture 6" descr="Icon&#10;&#10;Description automatically generated with low confidence">
            <a:extLst>
              <a:ext uri="{FF2B5EF4-FFF2-40B4-BE49-F238E27FC236}">
                <a16:creationId xmlns:a16="http://schemas.microsoft.com/office/drawing/2014/main" id="{244E3363-4023-4510-A5F7-27C0E8D3B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3657" y="6000069"/>
            <a:ext cx="2557100" cy="529055"/>
          </a:xfrm>
          <a:prstGeom prst="rect">
            <a:avLst/>
          </a:prstGeom>
        </p:spPr>
      </p:pic>
      <p:pic>
        <p:nvPicPr>
          <p:cNvPr id="8" name="Picture 7">
            <a:extLst>
              <a:ext uri="{FF2B5EF4-FFF2-40B4-BE49-F238E27FC236}">
                <a16:creationId xmlns:a16="http://schemas.microsoft.com/office/drawing/2014/main" id="{363F92E7-60DB-49EB-A5F9-2996FF93BF21}"/>
              </a:ext>
            </a:extLst>
          </p:cNvPr>
          <p:cNvPicPr>
            <a:picLocks noChangeAspect="1"/>
          </p:cNvPicPr>
          <p:nvPr/>
        </p:nvPicPr>
        <p:blipFill>
          <a:blip r:embed="rId5"/>
          <a:stretch>
            <a:fillRect/>
          </a:stretch>
        </p:blipFill>
        <p:spPr>
          <a:xfrm>
            <a:off x="330373" y="256477"/>
            <a:ext cx="3251028" cy="1149927"/>
          </a:xfrm>
          <a:prstGeom prst="rect">
            <a:avLst/>
          </a:prstGeom>
        </p:spPr>
      </p:pic>
      <p:sp>
        <p:nvSpPr>
          <p:cNvPr id="5" name="TextBox 4">
            <a:extLst>
              <a:ext uri="{FF2B5EF4-FFF2-40B4-BE49-F238E27FC236}">
                <a16:creationId xmlns:a16="http://schemas.microsoft.com/office/drawing/2014/main" id="{C4E8269B-AC6A-40E3-AC28-E7A50A8F289D}"/>
              </a:ext>
            </a:extLst>
          </p:cNvPr>
          <p:cNvSpPr txBox="1"/>
          <p:nvPr/>
        </p:nvSpPr>
        <p:spPr>
          <a:xfrm>
            <a:off x="353297" y="5310435"/>
            <a:ext cx="5522621"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Eligible for delivery within South Africa only!</a:t>
            </a:r>
          </a:p>
        </p:txBody>
      </p:sp>
      <p:sp>
        <p:nvSpPr>
          <p:cNvPr id="10" name="TextBox 9">
            <a:extLst>
              <a:ext uri="{FF2B5EF4-FFF2-40B4-BE49-F238E27FC236}">
                <a16:creationId xmlns:a16="http://schemas.microsoft.com/office/drawing/2014/main" id="{D395E5C6-03EE-45A5-9AF8-C3B76DC9678E}"/>
              </a:ext>
            </a:extLst>
          </p:cNvPr>
          <p:cNvSpPr txBox="1"/>
          <p:nvPr/>
        </p:nvSpPr>
        <p:spPr>
          <a:xfrm>
            <a:off x="440164" y="4551224"/>
            <a:ext cx="5435754" cy="400110"/>
          </a:xfrm>
          <a:prstGeom prst="rect">
            <a:avLst/>
          </a:prstGeom>
          <a:noFill/>
        </p:spPr>
        <p:txBody>
          <a:bodyPr wrap="square" rtlCol="0">
            <a:spAutoFit/>
          </a:bodyPr>
          <a:lstStyle/>
          <a:p>
            <a:r>
              <a:rPr lang="en-US" sz="2000" b="1" dirty="0">
                <a:latin typeface="Segoe UI" panose="020B0502040204020203" pitchFamily="34" charset="0"/>
                <a:cs typeface="Segoe UI" panose="020B0502040204020203" pitchFamily="34" charset="0"/>
              </a:rPr>
              <a:t>Apply now: </a:t>
            </a:r>
            <a:r>
              <a:rPr lang="en-US" sz="2000" dirty="0">
                <a:latin typeface="Segoe UI" panose="020B0502040204020203" pitchFamily="34" charset="0"/>
                <a:cs typeface="Segoe UI" panose="020B0502040204020203" pitchFamily="34" charset="0"/>
              </a:rPr>
              <a:t>https://aka.ms/azbsaswag2021</a:t>
            </a:r>
          </a:p>
        </p:txBody>
      </p:sp>
    </p:spTree>
    <p:extLst>
      <p:ext uri="{BB962C8B-B14F-4D97-AF65-F5344CB8AC3E}">
        <p14:creationId xmlns:p14="http://schemas.microsoft.com/office/powerpoint/2010/main" val="3913573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195AC-9690-485A-984B-AC066F3FDB19}"/>
              </a:ext>
            </a:extLst>
          </p:cNvPr>
          <p:cNvSpPr>
            <a:spLocks noGrp="1"/>
          </p:cNvSpPr>
          <p:nvPr>
            <p:ph type="title"/>
          </p:nvPr>
        </p:nvSpPr>
        <p:spPr>
          <a:xfrm>
            <a:off x="673434" y="2766218"/>
            <a:ext cx="10845132" cy="1325563"/>
          </a:xfrm>
        </p:spPr>
        <p:txBody>
          <a:bodyPr>
            <a:normAutofit fontScale="90000"/>
          </a:bodyPr>
          <a:lstStyle/>
          <a:p>
            <a:r>
              <a:rPr lang="en-GB" sz="6000" dirty="0">
                <a:solidFill>
                  <a:schemeClr val="accent1">
                    <a:lumMod val="75000"/>
                  </a:schemeClr>
                </a:solidFill>
              </a:rPr>
              <a:t>Why Azure Arc-Enabled Data Services?</a:t>
            </a:r>
          </a:p>
        </p:txBody>
      </p:sp>
    </p:spTree>
    <p:extLst>
      <p:ext uri="{BB962C8B-B14F-4D97-AF65-F5344CB8AC3E}">
        <p14:creationId xmlns:p14="http://schemas.microsoft.com/office/powerpoint/2010/main" val="1874739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ypes of clouds used">
            <a:extLst>
              <a:ext uri="{FF2B5EF4-FFF2-40B4-BE49-F238E27FC236}">
                <a16:creationId xmlns:a16="http://schemas.microsoft.com/office/drawing/2014/main" id="{D466A82A-B999-4307-B50C-6197FBA1F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4642"/>
            <a:ext cx="12098900" cy="636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201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2D787-E901-489E-86DF-4A406E91D848}"/>
              </a:ext>
            </a:extLst>
          </p:cNvPr>
          <p:cNvSpPr>
            <a:spLocks noGrp="1"/>
          </p:cNvSpPr>
          <p:nvPr>
            <p:ph type="title"/>
          </p:nvPr>
        </p:nvSpPr>
        <p:spPr/>
        <p:txBody>
          <a:bodyPr/>
          <a:lstStyle/>
          <a:p>
            <a:pPr algn="ctr"/>
            <a:r>
              <a:rPr lang="en-GB" dirty="0">
                <a:solidFill>
                  <a:srgbClr val="0070C0"/>
                </a:solidFill>
              </a:rPr>
              <a:t>Our Services Are Everywhere</a:t>
            </a:r>
          </a:p>
        </p:txBody>
      </p:sp>
      <p:pic>
        <p:nvPicPr>
          <p:cNvPr id="6" name="Picture 5">
            <a:extLst>
              <a:ext uri="{FF2B5EF4-FFF2-40B4-BE49-F238E27FC236}">
                <a16:creationId xmlns:a16="http://schemas.microsoft.com/office/drawing/2014/main" id="{60BFFCD2-71BA-4FCF-88FD-B438AB0C3B49}"/>
              </a:ext>
            </a:extLst>
          </p:cNvPr>
          <p:cNvPicPr>
            <a:picLocks noChangeAspect="1"/>
          </p:cNvPicPr>
          <p:nvPr/>
        </p:nvPicPr>
        <p:blipFill>
          <a:blip r:embed="rId2"/>
          <a:stretch>
            <a:fillRect/>
          </a:stretch>
        </p:blipFill>
        <p:spPr>
          <a:xfrm>
            <a:off x="296923" y="2185573"/>
            <a:ext cx="3673254" cy="3083962"/>
          </a:xfrm>
          <a:prstGeom prst="rect">
            <a:avLst/>
          </a:prstGeom>
        </p:spPr>
      </p:pic>
      <p:pic>
        <p:nvPicPr>
          <p:cNvPr id="8" name="Picture 7">
            <a:extLst>
              <a:ext uri="{FF2B5EF4-FFF2-40B4-BE49-F238E27FC236}">
                <a16:creationId xmlns:a16="http://schemas.microsoft.com/office/drawing/2014/main" id="{F2D2945C-7B8D-4977-AC69-81C51FE3AB2B}"/>
              </a:ext>
            </a:extLst>
          </p:cNvPr>
          <p:cNvPicPr>
            <a:picLocks noChangeAspect="1"/>
          </p:cNvPicPr>
          <p:nvPr/>
        </p:nvPicPr>
        <p:blipFill>
          <a:blip r:embed="rId3"/>
          <a:stretch>
            <a:fillRect/>
          </a:stretch>
        </p:blipFill>
        <p:spPr>
          <a:xfrm>
            <a:off x="4294593" y="2236104"/>
            <a:ext cx="3602813" cy="3033431"/>
          </a:xfrm>
          <a:prstGeom prst="rect">
            <a:avLst/>
          </a:prstGeom>
        </p:spPr>
      </p:pic>
      <p:pic>
        <p:nvPicPr>
          <p:cNvPr id="10" name="Picture 9">
            <a:extLst>
              <a:ext uri="{FF2B5EF4-FFF2-40B4-BE49-F238E27FC236}">
                <a16:creationId xmlns:a16="http://schemas.microsoft.com/office/drawing/2014/main" id="{37680C25-E288-49B4-8473-6F331EEF1FD2}"/>
              </a:ext>
            </a:extLst>
          </p:cNvPr>
          <p:cNvPicPr>
            <a:picLocks noChangeAspect="1"/>
          </p:cNvPicPr>
          <p:nvPr/>
        </p:nvPicPr>
        <p:blipFill>
          <a:blip r:embed="rId4"/>
          <a:stretch>
            <a:fillRect/>
          </a:stretch>
        </p:blipFill>
        <p:spPr>
          <a:xfrm>
            <a:off x="8221824" y="2236104"/>
            <a:ext cx="3653905" cy="3033431"/>
          </a:xfrm>
          <a:prstGeom prst="rect">
            <a:avLst/>
          </a:prstGeom>
        </p:spPr>
      </p:pic>
    </p:spTree>
    <p:extLst>
      <p:ext uri="{BB962C8B-B14F-4D97-AF65-F5344CB8AC3E}">
        <p14:creationId xmlns:p14="http://schemas.microsoft.com/office/powerpoint/2010/main" val="337704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96BD97E-7B16-4DCB-8BE6-F48B3637643A}"/>
              </a:ext>
            </a:extLst>
          </p:cNvPr>
          <p:cNvPicPr>
            <a:picLocks noChangeAspect="1"/>
          </p:cNvPicPr>
          <p:nvPr/>
        </p:nvPicPr>
        <p:blipFill>
          <a:blip r:embed="rId2"/>
          <a:stretch>
            <a:fillRect/>
          </a:stretch>
        </p:blipFill>
        <p:spPr>
          <a:xfrm>
            <a:off x="912364" y="4245454"/>
            <a:ext cx="1707367" cy="1457846"/>
          </a:xfrm>
          <a:prstGeom prst="rect">
            <a:avLst/>
          </a:prstGeom>
        </p:spPr>
      </p:pic>
      <p:pic>
        <p:nvPicPr>
          <p:cNvPr id="11" name="Picture 10">
            <a:extLst>
              <a:ext uri="{FF2B5EF4-FFF2-40B4-BE49-F238E27FC236}">
                <a16:creationId xmlns:a16="http://schemas.microsoft.com/office/drawing/2014/main" id="{EAFA9922-EE64-4F62-9562-0A0FB7D56299}"/>
              </a:ext>
            </a:extLst>
          </p:cNvPr>
          <p:cNvPicPr>
            <a:picLocks noChangeAspect="1"/>
          </p:cNvPicPr>
          <p:nvPr/>
        </p:nvPicPr>
        <p:blipFill>
          <a:blip r:embed="rId2"/>
          <a:stretch>
            <a:fillRect/>
          </a:stretch>
        </p:blipFill>
        <p:spPr>
          <a:xfrm>
            <a:off x="912364" y="3183787"/>
            <a:ext cx="1707367" cy="1457846"/>
          </a:xfrm>
          <a:prstGeom prst="rect">
            <a:avLst/>
          </a:prstGeom>
        </p:spPr>
      </p:pic>
      <p:sp>
        <p:nvSpPr>
          <p:cNvPr id="2" name="Title 1">
            <a:extLst>
              <a:ext uri="{FF2B5EF4-FFF2-40B4-BE49-F238E27FC236}">
                <a16:creationId xmlns:a16="http://schemas.microsoft.com/office/drawing/2014/main" id="{B0B2D787-E901-489E-86DF-4A406E91D848}"/>
              </a:ext>
            </a:extLst>
          </p:cNvPr>
          <p:cNvSpPr>
            <a:spLocks noGrp="1"/>
          </p:cNvSpPr>
          <p:nvPr>
            <p:ph type="title"/>
          </p:nvPr>
        </p:nvSpPr>
        <p:spPr>
          <a:xfrm>
            <a:off x="838200" y="60459"/>
            <a:ext cx="10515600" cy="1325563"/>
          </a:xfrm>
        </p:spPr>
        <p:txBody>
          <a:bodyPr/>
          <a:lstStyle/>
          <a:p>
            <a:pPr algn="ctr"/>
            <a:r>
              <a:rPr lang="en-GB" dirty="0">
                <a:solidFill>
                  <a:srgbClr val="0070C0"/>
                </a:solidFill>
              </a:rPr>
              <a:t>Management is Everywhere</a:t>
            </a:r>
          </a:p>
        </p:txBody>
      </p:sp>
      <p:pic>
        <p:nvPicPr>
          <p:cNvPr id="6" name="Picture 5">
            <a:extLst>
              <a:ext uri="{FF2B5EF4-FFF2-40B4-BE49-F238E27FC236}">
                <a16:creationId xmlns:a16="http://schemas.microsoft.com/office/drawing/2014/main" id="{60BFFCD2-71BA-4FCF-88FD-B438AB0C3B49}"/>
              </a:ext>
            </a:extLst>
          </p:cNvPr>
          <p:cNvPicPr>
            <a:picLocks noChangeAspect="1"/>
          </p:cNvPicPr>
          <p:nvPr/>
        </p:nvPicPr>
        <p:blipFill>
          <a:blip r:embed="rId3"/>
          <a:stretch>
            <a:fillRect/>
          </a:stretch>
        </p:blipFill>
        <p:spPr>
          <a:xfrm>
            <a:off x="888151" y="1154700"/>
            <a:ext cx="1707367" cy="1433458"/>
          </a:xfrm>
          <a:prstGeom prst="rect">
            <a:avLst/>
          </a:prstGeom>
        </p:spPr>
      </p:pic>
      <p:pic>
        <p:nvPicPr>
          <p:cNvPr id="8" name="Picture 7">
            <a:extLst>
              <a:ext uri="{FF2B5EF4-FFF2-40B4-BE49-F238E27FC236}">
                <a16:creationId xmlns:a16="http://schemas.microsoft.com/office/drawing/2014/main" id="{F2D2945C-7B8D-4977-AC69-81C51FE3AB2B}"/>
              </a:ext>
            </a:extLst>
          </p:cNvPr>
          <p:cNvPicPr>
            <a:picLocks noChangeAspect="1"/>
          </p:cNvPicPr>
          <p:nvPr/>
        </p:nvPicPr>
        <p:blipFill>
          <a:blip r:embed="rId4"/>
          <a:stretch>
            <a:fillRect/>
          </a:stretch>
        </p:blipFill>
        <p:spPr>
          <a:xfrm>
            <a:off x="888151" y="2485326"/>
            <a:ext cx="1707367" cy="1437538"/>
          </a:xfrm>
          <a:prstGeom prst="rect">
            <a:avLst/>
          </a:prstGeom>
        </p:spPr>
      </p:pic>
      <p:pic>
        <p:nvPicPr>
          <p:cNvPr id="10" name="Picture 9">
            <a:extLst>
              <a:ext uri="{FF2B5EF4-FFF2-40B4-BE49-F238E27FC236}">
                <a16:creationId xmlns:a16="http://schemas.microsoft.com/office/drawing/2014/main" id="{37680C25-E288-49B4-8473-6F331EEF1FD2}"/>
              </a:ext>
            </a:extLst>
          </p:cNvPr>
          <p:cNvPicPr>
            <a:picLocks noChangeAspect="1"/>
          </p:cNvPicPr>
          <p:nvPr/>
        </p:nvPicPr>
        <p:blipFill>
          <a:blip r:embed="rId5"/>
          <a:stretch>
            <a:fillRect/>
          </a:stretch>
        </p:blipFill>
        <p:spPr>
          <a:xfrm>
            <a:off x="888151" y="4012283"/>
            <a:ext cx="1731580" cy="1437538"/>
          </a:xfrm>
          <a:prstGeom prst="rect">
            <a:avLst/>
          </a:prstGeom>
        </p:spPr>
      </p:pic>
      <p:sp>
        <p:nvSpPr>
          <p:cNvPr id="7" name="TextBox 6">
            <a:extLst>
              <a:ext uri="{FF2B5EF4-FFF2-40B4-BE49-F238E27FC236}">
                <a16:creationId xmlns:a16="http://schemas.microsoft.com/office/drawing/2014/main" id="{01A988BB-4122-4D6D-B886-9FAE009E166B}"/>
              </a:ext>
            </a:extLst>
          </p:cNvPr>
          <p:cNvSpPr txBox="1"/>
          <p:nvPr/>
        </p:nvSpPr>
        <p:spPr>
          <a:xfrm>
            <a:off x="9384632" y="6550223"/>
            <a:ext cx="2807368" cy="307777"/>
          </a:xfrm>
          <a:prstGeom prst="rect">
            <a:avLst/>
          </a:prstGeom>
          <a:noFill/>
        </p:spPr>
        <p:txBody>
          <a:bodyPr wrap="square">
            <a:spAutoFit/>
          </a:bodyPr>
          <a:lstStyle/>
          <a:p>
            <a:r>
              <a:rPr lang="en-US" sz="1400" dirty="0">
                <a:solidFill>
                  <a:schemeClr val="accent1">
                    <a:lumMod val="75000"/>
                  </a:schemeClr>
                </a:solidFill>
              </a:rPr>
              <a:t>Photo by </a:t>
            </a:r>
            <a:r>
              <a:rPr lang="en-US" sz="1400" dirty="0" err="1">
                <a:solidFill>
                  <a:srgbClr val="0563C1"/>
                </a:solidFill>
                <a:hlinkClick r:id="rId6">
                  <a:extLst>
                    <a:ext uri="{A12FA001-AC4F-418D-AE19-62706E023703}">
                      <ahyp:hlinkClr xmlns:ahyp="http://schemas.microsoft.com/office/drawing/2018/hyperlinkcolor" val="tx"/>
                    </a:ext>
                  </a:extLst>
                </a:hlinkClick>
              </a:rPr>
              <a:t>Ashim</a:t>
            </a:r>
            <a:r>
              <a:rPr lang="en-US" sz="1400" dirty="0">
                <a:solidFill>
                  <a:srgbClr val="0563C1"/>
                </a:solidFill>
                <a:hlinkClick r:id="rId6">
                  <a:extLst>
                    <a:ext uri="{A12FA001-AC4F-418D-AE19-62706E023703}">
                      <ahyp:hlinkClr xmlns:ahyp="http://schemas.microsoft.com/office/drawing/2018/hyperlinkcolor" val="tx"/>
                    </a:ext>
                  </a:extLst>
                </a:hlinkClick>
              </a:rPr>
              <a:t> </a:t>
            </a:r>
            <a:r>
              <a:rPr lang="en-US" sz="1400" dirty="0" err="1">
                <a:solidFill>
                  <a:schemeClr val="accent1">
                    <a:lumMod val="75000"/>
                  </a:schemeClr>
                </a:solidFill>
                <a:hlinkClick r:id="rId6">
                  <a:extLst>
                    <a:ext uri="{A12FA001-AC4F-418D-AE19-62706E023703}">
                      <ahyp:hlinkClr xmlns:ahyp="http://schemas.microsoft.com/office/drawing/2018/hyperlinkcolor" val="tx"/>
                    </a:ext>
                  </a:extLst>
                </a:hlinkClick>
              </a:rPr>
              <a:t>D’Silva</a:t>
            </a:r>
            <a:r>
              <a:rPr lang="en-US" sz="1400" dirty="0">
                <a:solidFill>
                  <a:schemeClr val="accent1">
                    <a:lumMod val="75000"/>
                  </a:schemeClr>
                </a:solidFill>
              </a:rPr>
              <a:t> on </a:t>
            </a:r>
            <a:r>
              <a:rPr lang="en-US" sz="1400" dirty="0" err="1">
                <a:solidFill>
                  <a:schemeClr val="accent1">
                    <a:lumMod val="75000"/>
                  </a:schemeClr>
                </a:solidFill>
                <a:hlinkClick r:id="rId7">
                  <a:extLst>
                    <a:ext uri="{A12FA001-AC4F-418D-AE19-62706E023703}">
                      <ahyp:hlinkClr xmlns:ahyp="http://schemas.microsoft.com/office/drawing/2018/hyperlinkcolor" val="tx"/>
                    </a:ext>
                  </a:extLst>
                </a:hlinkClick>
              </a:rPr>
              <a:t>Unsplash</a:t>
            </a:r>
            <a:r>
              <a:rPr lang="en-US" sz="1400" dirty="0">
                <a:solidFill>
                  <a:schemeClr val="accent1">
                    <a:lumMod val="75000"/>
                  </a:schemeClr>
                </a:solidFill>
              </a:rPr>
              <a:t> </a:t>
            </a:r>
            <a:endParaRPr lang="en-GB" sz="1400" dirty="0">
              <a:solidFill>
                <a:schemeClr val="accent1">
                  <a:lumMod val="75000"/>
                </a:schemeClr>
              </a:solidFill>
            </a:endParaRPr>
          </a:p>
        </p:txBody>
      </p:sp>
      <p:pic>
        <p:nvPicPr>
          <p:cNvPr id="5" name="Picture 4" descr="Diagram&#10;&#10;Description automatically generated">
            <a:extLst>
              <a:ext uri="{FF2B5EF4-FFF2-40B4-BE49-F238E27FC236}">
                <a16:creationId xmlns:a16="http://schemas.microsoft.com/office/drawing/2014/main" id="{3BD91195-50D3-474A-9569-AE8A397119D4}"/>
              </a:ext>
            </a:extLst>
          </p:cNvPr>
          <p:cNvPicPr>
            <a:picLocks noChangeAspect="1"/>
          </p:cNvPicPr>
          <p:nvPr/>
        </p:nvPicPr>
        <p:blipFill rotWithShape="1">
          <a:blip r:embed="rId8">
            <a:extLst>
              <a:ext uri="{28A0092B-C50C-407E-A947-70E740481C1C}">
                <a14:useLocalDpi xmlns:a14="http://schemas.microsoft.com/office/drawing/2010/main" val="0"/>
              </a:ext>
            </a:extLst>
          </a:blip>
          <a:srcRect t="26673" b="9040"/>
          <a:stretch/>
        </p:blipFill>
        <p:spPr>
          <a:xfrm>
            <a:off x="3055006" y="1154700"/>
            <a:ext cx="7015117" cy="4509787"/>
          </a:xfrm>
          <a:prstGeom prst="rect">
            <a:avLst/>
          </a:prstGeom>
        </p:spPr>
      </p:pic>
    </p:spTree>
    <p:extLst>
      <p:ext uri="{BB962C8B-B14F-4D97-AF65-F5344CB8AC3E}">
        <p14:creationId xmlns:p14="http://schemas.microsoft.com/office/powerpoint/2010/main" val="3275815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895</TotalTime>
  <Words>526</Words>
  <Application>Microsoft Office PowerPoint</Application>
  <PresentationFormat>Widescreen</PresentationFormat>
  <Paragraphs>114</Paragraphs>
  <Slides>26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-apple-system</vt:lpstr>
      <vt:lpstr>Arial</vt:lpstr>
      <vt:lpstr>Calibri</vt:lpstr>
      <vt:lpstr>Calibri Light</vt:lpstr>
      <vt:lpstr>Segoe UI</vt:lpstr>
      <vt:lpstr>Segoe UI Light</vt:lpstr>
      <vt:lpstr>Segoe UI Semibold</vt:lpstr>
      <vt:lpstr>Office Theme</vt:lpstr>
      <vt:lpstr>PowerPoint Presentation</vt:lpstr>
      <vt:lpstr>PowerPoint Presentation</vt:lpstr>
      <vt:lpstr>PowerPoint Presentation</vt:lpstr>
      <vt:lpstr>Rob Sewell</vt:lpstr>
      <vt:lpstr>PowerPoint Presentation</vt:lpstr>
      <vt:lpstr>Why Azure Arc-Enabled Data Services?</vt:lpstr>
      <vt:lpstr>PowerPoint Presentation</vt:lpstr>
      <vt:lpstr>Our Services Are Everywhere</vt:lpstr>
      <vt:lpstr>Management is Everywhere</vt:lpstr>
      <vt:lpstr>Azure Arc-Enabled Data Services Is Anywhere</vt:lpstr>
      <vt:lpstr>Azure Arc-Enabled Data Services Is Anywhere</vt:lpstr>
      <vt:lpstr>Azure Arc-Enabled Data Services Is Anywhere</vt:lpstr>
      <vt:lpstr>Azure Arc-Enabled Data Services Is Anywhere</vt:lpstr>
      <vt:lpstr>Azure Arc-Enabled Data Services Is Anywhere</vt:lpstr>
      <vt:lpstr>The Data Controller</vt:lpstr>
      <vt:lpstr>Available Data Services</vt:lpstr>
      <vt:lpstr>Deployment</vt:lpstr>
      <vt:lpstr>Storage</vt:lpstr>
      <vt:lpstr>Metrics In the Portal</vt:lpstr>
      <vt:lpstr>Logs In the Portal</vt:lpstr>
      <vt:lpstr>Metrics Built in</vt:lpstr>
      <vt:lpstr>Logs Built in</vt:lpstr>
      <vt:lpstr>Resources for you</vt:lpstr>
      <vt:lpstr>DEMO TIME beard.media/arcdemo</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Title</dc:title>
  <dc:creator>Allan Pead</dc:creator>
  <cp:lastModifiedBy>Rob Sewell</cp:lastModifiedBy>
  <cp:revision>3</cp:revision>
  <dcterms:created xsi:type="dcterms:W3CDTF">2021-09-19T17:05:31Z</dcterms:created>
  <dcterms:modified xsi:type="dcterms:W3CDTF">2021-09-29T06:58:36Z</dcterms:modified>
</cp:coreProperties>
</file>